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1" r:id="rId1"/>
    <p:sldMasterId id="2147484448" r:id="rId2"/>
    <p:sldMasterId id="2147484461" r:id="rId3"/>
  </p:sldMasterIdLst>
  <p:notesMasterIdLst>
    <p:notesMasterId r:id="rId120"/>
  </p:notesMasterIdLst>
  <p:handoutMasterIdLst>
    <p:handoutMasterId r:id="rId121"/>
  </p:handoutMasterIdLst>
  <p:sldIdLst>
    <p:sldId id="921" r:id="rId4"/>
    <p:sldId id="666" r:id="rId5"/>
    <p:sldId id="924" r:id="rId6"/>
    <p:sldId id="925" r:id="rId7"/>
    <p:sldId id="926" r:id="rId8"/>
    <p:sldId id="927" r:id="rId9"/>
    <p:sldId id="740" r:id="rId10"/>
    <p:sldId id="675" r:id="rId11"/>
    <p:sldId id="729" r:id="rId12"/>
    <p:sldId id="928" r:id="rId13"/>
    <p:sldId id="929" r:id="rId14"/>
    <p:sldId id="930" r:id="rId15"/>
    <p:sldId id="931" r:id="rId16"/>
    <p:sldId id="932" r:id="rId17"/>
    <p:sldId id="685" r:id="rId18"/>
    <p:sldId id="687" r:id="rId19"/>
    <p:sldId id="756" r:id="rId20"/>
    <p:sldId id="1019" r:id="rId21"/>
    <p:sldId id="757" r:id="rId22"/>
    <p:sldId id="1020" r:id="rId23"/>
    <p:sldId id="1021" r:id="rId24"/>
    <p:sldId id="1022" r:id="rId25"/>
    <p:sldId id="1024" r:id="rId26"/>
    <p:sldId id="760" r:id="rId27"/>
    <p:sldId id="762" r:id="rId28"/>
    <p:sldId id="763" r:id="rId29"/>
    <p:sldId id="1023" r:id="rId30"/>
    <p:sldId id="764" r:id="rId31"/>
    <p:sldId id="765" r:id="rId32"/>
    <p:sldId id="766" r:id="rId33"/>
    <p:sldId id="830" r:id="rId34"/>
    <p:sldId id="832" r:id="rId35"/>
    <p:sldId id="872" r:id="rId36"/>
    <p:sldId id="882" r:id="rId37"/>
    <p:sldId id="833" r:id="rId38"/>
    <p:sldId id="883" r:id="rId39"/>
    <p:sldId id="835" r:id="rId40"/>
    <p:sldId id="831" r:id="rId41"/>
    <p:sldId id="767" r:id="rId42"/>
    <p:sldId id="838" r:id="rId43"/>
    <p:sldId id="836" r:id="rId44"/>
    <p:sldId id="839" r:id="rId45"/>
    <p:sldId id="837" r:id="rId46"/>
    <p:sldId id="768" r:id="rId47"/>
    <p:sldId id="769" r:id="rId48"/>
    <p:sldId id="770" r:id="rId49"/>
    <p:sldId id="771" r:id="rId50"/>
    <p:sldId id="840" r:id="rId51"/>
    <p:sldId id="842" r:id="rId52"/>
    <p:sldId id="856" r:id="rId53"/>
    <p:sldId id="857" r:id="rId54"/>
    <p:sldId id="858" r:id="rId55"/>
    <p:sldId id="859" r:id="rId56"/>
    <p:sldId id="860" r:id="rId57"/>
    <p:sldId id="843" r:id="rId58"/>
    <p:sldId id="884" r:id="rId59"/>
    <p:sldId id="844" r:id="rId60"/>
    <p:sldId id="845" r:id="rId61"/>
    <p:sldId id="846" r:id="rId62"/>
    <p:sldId id="847" r:id="rId63"/>
    <p:sldId id="848" r:id="rId64"/>
    <p:sldId id="772" r:id="rId65"/>
    <p:sldId id="873" r:id="rId66"/>
    <p:sldId id="871" r:id="rId67"/>
    <p:sldId id="863" r:id="rId68"/>
    <p:sldId id="849" r:id="rId69"/>
    <p:sldId id="850" r:id="rId70"/>
    <p:sldId id="851" r:id="rId71"/>
    <p:sldId id="852" r:id="rId72"/>
    <p:sldId id="853" r:id="rId73"/>
    <p:sldId id="854" r:id="rId74"/>
    <p:sldId id="855" r:id="rId75"/>
    <p:sldId id="864" r:id="rId76"/>
    <p:sldId id="865" r:id="rId77"/>
    <p:sldId id="874" r:id="rId78"/>
    <p:sldId id="875" r:id="rId79"/>
    <p:sldId id="876" r:id="rId80"/>
    <p:sldId id="878" r:id="rId81"/>
    <p:sldId id="879" r:id="rId82"/>
    <p:sldId id="880" r:id="rId83"/>
    <p:sldId id="881" r:id="rId84"/>
    <p:sldId id="888" r:id="rId85"/>
    <p:sldId id="887" r:id="rId86"/>
    <p:sldId id="889" r:id="rId87"/>
    <p:sldId id="890" r:id="rId88"/>
    <p:sldId id="891" r:id="rId89"/>
    <p:sldId id="892" r:id="rId90"/>
    <p:sldId id="894" r:id="rId91"/>
    <p:sldId id="896" r:id="rId92"/>
    <p:sldId id="897" r:id="rId93"/>
    <p:sldId id="895" r:id="rId94"/>
    <p:sldId id="900" r:id="rId95"/>
    <p:sldId id="899" r:id="rId96"/>
    <p:sldId id="898" r:id="rId97"/>
    <p:sldId id="1025" r:id="rId98"/>
    <p:sldId id="1027" r:id="rId99"/>
    <p:sldId id="1028" r:id="rId100"/>
    <p:sldId id="1033" r:id="rId101"/>
    <p:sldId id="1029" r:id="rId102"/>
    <p:sldId id="1034" r:id="rId103"/>
    <p:sldId id="1030" r:id="rId104"/>
    <p:sldId id="903" r:id="rId105"/>
    <p:sldId id="901" r:id="rId106"/>
    <p:sldId id="1032" r:id="rId107"/>
    <p:sldId id="1031" r:id="rId108"/>
    <p:sldId id="902" r:id="rId109"/>
    <p:sldId id="914" r:id="rId110"/>
    <p:sldId id="905" r:id="rId111"/>
    <p:sldId id="907" r:id="rId112"/>
    <p:sldId id="904" r:id="rId113"/>
    <p:sldId id="908" r:id="rId114"/>
    <p:sldId id="909" r:id="rId115"/>
    <p:sldId id="910" r:id="rId116"/>
    <p:sldId id="911" r:id="rId117"/>
    <p:sldId id="913" r:id="rId118"/>
    <p:sldId id="922" r:id="rId119"/>
  </p:sldIdLst>
  <p:sldSz cx="9144000" cy="6858000" type="screen4x3"/>
  <p:notesSz cx="6662738" cy="9832975"/>
  <p:defaultTextStyle>
    <a:defPPr>
      <a:defRPr lang="ar-SA"/>
    </a:defPPr>
    <a:lvl1pPr algn="ctr" rtl="0" eaLnBrk="0" fontAlgn="base" hangingPunct="0">
      <a:lnSpc>
        <a:spcPct val="150000"/>
      </a:lnSpc>
      <a:spcBef>
        <a:spcPts val="1000"/>
      </a:spcBef>
      <a:spcAft>
        <a:spcPct val="0"/>
      </a:spcAft>
      <a:buClr>
        <a:srgbClr val="FFCCFF"/>
      </a:buClr>
      <a:buSzPct val="200000"/>
      <a:buFont typeface="Wingdings" pitchFamily="2" charset="2"/>
      <a:buChar char="•"/>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1pPr>
    <a:lvl2pPr marL="457200" algn="ctr" rtl="0" eaLnBrk="0" fontAlgn="base" hangingPunct="0">
      <a:lnSpc>
        <a:spcPct val="150000"/>
      </a:lnSpc>
      <a:spcBef>
        <a:spcPts val="1000"/>
      </a:spcBef>
      <a:spcAft>
        <a:spcPct val="0"/>
      </a:spcAft>
      <a:buClr>
        <a:srgbClr val="FFCCFF"/>
      </a:buClr>
      <a:buSzPct val="200000"/>
      <a:buFont typeface="Wingdings" pitchFamily="2" charset="2"/>
      <a:buChar char="•"/>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2pPr>
    <a:lvl3pPr marL="914400" algn="ctr" rtl="0" eaLnBrk="0" fontAlgn="base" hangingPunct="0">
      <a:lnSpc>
        <a:spcPct val="150000"/>
      </a:lnSpc>
      <a:spcBef>
        <a:spcPts val="1000"/>
      </a:spcBef>
      <a:spcAft>
        <a:spcPct val="0"/>
      </a:spcAft>
      <a:buClr>
        <a:srgbClr val="FFCCFF"/>
      </a:buClr>
      <a:buSzPct val="200000"/>
      <a:buFont typeface="Wingdings" pitchFamily="2" charset="2"/>
      <a:buChar char="•"/>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3pPr>
    <a:lvl4pPr marL="1371600" algn="ctr" rtl="0" eaLnBrk="0" fontAlgn="base" hangingPunct="0">
      <a:lnSpc>
        <a:spcPct val="150000"/>
      </a:lnSpc>
      <a:spcBef>
        <a:spcPts val="1000"/>
      </a:spcBef>
      <a:spcAft>
        <a:spcPct val="0"/>
      </a:spcAft>
      <a:buClr>
        <a:srgbClr val="FFCCFF"/>
      </a:buClr>
      <a:buSzPct val="200000"/>
      <a:buFont typeface="Wingdings" pitchFamily="2" charset="2"/>
      <a:buChar char="•"/>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4pPr>
    <a:lvl5pPr marL="1828800" algn="ctr" rtl="0" eaLnBrk="0" fontAlgn="base" hangingPunct="0">
      <a:lnSpc>
        <a:spcPct val="150000"/>
      </a:lnSpc>
      <a:spcBef>
        <a:spcPts val="1000"/>
      </a:spcBef>
      <a:spcAft>
        <a:spcPct val="0"/>
      </a:spcAft>
      <a:buClr>
        <a:srgbClr val="FFCCFF"/>
      </a:buClr>
      <a:buSzPct val="200000"/>
      <a:buFont typeface="Wingdings" pitchFamily="2" charset="2"/>
      <a:buChar char="•"/>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5pPr>
    <a:lvl6pPr marL="2286000" algn="r" defTabSz="914400" rtl="1"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6pPr>
    <a:lvl7pPr marL="2743200" algn="r" defTabSz="914400" rtl="1"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7pPr>
    <a:lvl8pPr marL="3200400" algn="r" defTabSz="914400" rtl="1"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8pPr>
    <a:lvl9pPr marL="3657600" algn="r" defTabSz="914400" rtl="1"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sym typeface="Symbol"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99FF"/>
    <a:srgbClr val="FF33CC"/>
    <a:srgbClr val="FFFFFF"/>
    <a:srgbClr val="0000FF"/>
    <a:srgbClr val="3333FF"/>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1" autoAdjust="0"/>
    <p:restoredTop sz="67204" autoAdjust="0"/>
  </p:normalViewPr>
  <p:slideViewPr>
    <p:cSldViewPr>
      <p:cViewPr>
        <p:scale>
          <a:sx n="90" d="100"/>
          <a:sy n="90" d="100"/>
        </p:scale>
        <p:origin x="-474" y="-60"/>
      </p:cViewPr>
      <p:guideLst>
        <p:guide orient="horz" pos="2160"/>
        <p:guide pos="2880"/>
      </p:guideLst>
    </p:cSldViewPr>
  </p:slideViewPr>
  <p:outlineViewPr>
    <p:cViewPr>
      <p:scale>
        <a:sx n="33" d="100"/>
        <a:sy n="33" d="100"/>
      </p:scale>
      <p:origin x="0" y="58194"/>
    </p:cViewPr>
  </p:outlineViewPr>
  <p:notesTextViewPr>
    <p:cViewPr>
      <p:scale>
        <a:sx n="100" d="100"/>
        <a:sy n="100" d="100"/>
      </p:scale>
      <p:origin x="0" y="0"/>
    </p:cViewPr>
  </p:notesTextViewPr>
  <p:sorterViewPr>
    <p:cViewPr>
      <p:scale>
        <a:sx n="66" d="100"/>
        <a:sy n="66" d="100"/>
      </p:scale>
      <p:origin x="0" y="219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ata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2.png"/></Relationships>
</file>

<file path=ppt/diagrams/_rels/data12.xml.rels><?xml version="1.0" encoding="UTF-8" standalone="yes"?>
<Relationships xmlns="http://schemas.openxmlformats.org/package/2006/relationships"><Relationship Id="rId1" Type="http://schemas.openxmlformats.org/officeDocument/2006/relationships/hyperlink" Target="http://emedicine.medscape.com/article/983281-overview"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5EA07-A942-4CC0-B291-80CC62DAFFE2}" type="doc">
      <dgm:prSet loTypeId="urn:microsoft.com/office/officeart/2005/8/layout/vList3#1" loCatId="list" qsTypeId="urn:microsoft.com/office/officeart/2005/8/quickstyle/simple1" qsCatId="simple" csTypeId="urn:microsoft.com/office/officeart/2005/8/colors/accent0_2" csCatId="mainScheme" phldr="1"/>
      <dgm:spPr/>
      <dgm:t>
        <a:bodyPr/>
        <a:lstStyle/>
        <a:p>
          <a:pPr rtl="1"/>
          <a:endParaRPr lang="ar-KW"/>
        </a:p>
      </dgm:t>
    </dgm:pt>
    <dgm:pt modelId="{B957B187-7204-406C-B65F-3BE4928B8AC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b="1" dirty="0" smtClean="0"/>
            <a:t>Introduction </a:t>
          </a:r>
        </a:p>
        <a:p>
          <a:pPr defTabSz="1333500" rtl="0">
            <a:lnSpc>
              <a:spcPct val="90000"/>
            </a:lnSpc>
            <a:spcBef>
              <a:spcPct val="0"/>
            </a:spcBef>
            <a:spcAft>
              <a:spcPct val="35000"/>
            </a:spcAft>
          </a:pPr>
          <a:endParaRPr lang="ar-KW" sz="2800" b="1" dirty="0"/>
        </a:p>
      </dgm:t>
    </dgm:pt>
    <dgm:pt modelId="{131E1240-400F-4B09-8404-C46C09BD8F20}" type="parTrans" cxnId="{867E234A-7487-4BFE-8DD9-033013BFFF2B}">
      <dgm:prSet/>
      <dgm:spPr/>
      <dgm:t>
        <a:bodyPr/>
        <a:lstStyle/>
        <a:p>
          <a:pPr rtl="1"/>
          <a:endParaRPr lang="ar-KW" b="1"/>
        </a:p>
      </dgm:t>
    </dgm:pt>
    <dgm:pt modelId="{A70A41AC-6F90-40BA-9470-74148FB7CF62}" type="sibTrans" cxnId="{867E234A-7487-4BFE-8DD9-033013BFFF2B}">
      <dgm:prSet/>
      <dgm:spPr/>
      <dgm:t>
        <a:bodyPr/>
        <a:lstStyle/>
        <a:p>
          <a:pPr rtl="1"/>
          <a:endParaRPr lang="ar-KW" b="1"/>
        </a:p>
      </dgm:t>
    </dgm:pt>
    <dgm:pt modelId="{F7B786A0-093C-46D5-9153-B69D781DDAD3}">
      <dgm:prSet custT="1"/>
      <dgm:spPr/>
      <dgm:t>
        <a:bodyPr/>
        <a:lstStyle/>
        <a:p>
          <a:pPr marL="0" marR="0" indent="0" defTabSz="488950" rtl="0" eaLnBrk="1" fontAlgn="auto" latinLnBrk="0" hangingPunct="1">
            <a:lnSpc>
              <a:spcPct val="90000"/>
            </a:lnSpc>
            <a:spcBef>
              <a:spcPct val="0"/>
            </a:spcBef>
            <a:spcAft>
              <a:spcPct val="35000"/>
            </a:spcAft>
            <a:buClrTx/>
            <a:buSzTx/>
            <a:buFontTx/>
            <a:buNone/>
            <a:tabLst/>
            <a:defRPr/>
          </a:pPr>
          <a:r>
            <a:rPr lang="en-US" sz="2400" b="1" dirty="0" smtClean="0"/>
            <a:t>Renal Failure</a:t>
          </a:r>
          <a:endParaRPr lang="en-US" sz="2400" b="1" dirty="0"/>
        </a:p>
      </dgm:t>
    </dgm:pt>
    <dgm:pt modelId="{01A3895D-ED6A-4ED5-A43E-E156975C281E}" type="parTrans" cxnId="{4A8A503E-9367-407A-8683-E994055DFC5B}">
      <dgm:prSet/>
      <dgm:spPr/>
      <dgm:t>
        <a:bodyPr/>
        <a:lstStyle/>
        <a:p>
          <a:pPr rtl="1"/>
          <a:endParaRPr lang="ar-KW" b="1"/>
        </a:p>
      </dgm:t>
    </dgm:pt>
    <dgm:pt modelId="{64F6FE30-D055-4C0B-855C-ECDC8D85EE5B}" type="sibTrans" cxnId="{4A8A503E-9367-407A-8683-E994055DFC5B}">
      <dgm:prSet/>
      <dgm:spPr/>
      <dgm:t>
        <a:bodyPr/>
        <a:lstStyle/>
        <a:p>
          <a:pPr rtl="1"/>
          <a:endParaRPr lang="ar-KW" b="1"/>
        </a:p>
      </dgm:t>
    </dgm:pt>
    <dgm:pt modelId="{4DC9B0E2-F423-4815-B90A-D2BD45122616}">
      <dgm:prSet custT="1"/>
      <dgm:spPr/>
      <dgm:t>
        <a:bodyPr/>
        <a:lstStyle/>
        <a:p>
          <a:pPr rtl="0"/>
          <a:r>
            <a:rPr lang="en-US" sz="2400" b="1" dirty="0" smtClean="0"/>
            <a:t>Definition, function ,anatomy , structure of the  kidney</a:t>
          </a:r>
          <a:endParaRPr lang="en-US" sz="2400" b="1" dirty="0"/>
        </a:p>
      </dgm:t>
    </dgm:pt>
    <dgm:pt modelId="{ACB6517D-16E9-4A59-AFF9-516FB789089A}" type="parTrans" cxnId="{D8483FC3-34C3-4D03-8462-5F58F608A123}">
      <dgm:prSet/>
      <dgm:spPr/>
      <dgm:t>
        <a:bodyPr/>
        <a:lstStyle/>
        <a:p>
          <a:pPr rtl="1"/>
          <a:endParaRPr lang="ar-KW" b="1"/>
        </a:p>
      </dgm:t>
    </dgm:pt>
    <dgm:pt modelId="{AEF2E1CB-3332-48E0-84A5-3088D2735605}" type="sibTrans" cxnId="{D8483FC3-34C3-4D03-8462-5F58F608A123}">
      <dgm:prSet/>
      <dgm:spPr/>
      <dgm:t>
        <a:bodyPr/>
        <a:lstStyle/>
        <a:p>
          <a:pPr rtl="1"/>
          <a:endParaRPr lang="ar-KW" b="1"/>
        </a:p>
      </dgm:t>
    </dgm:pt>
    <dgm:pt modelId="{383F9083-6A26-4705-BA0D-F77A5AF4313C}">
      <dgm:prSet custT="1"/>
      <dgm:spPr/>
      <dgm:t>
        <a:bodyPr/>
        <a:lstStyle/>
        <a:p>
          <a:pPr rtl="0"/>
          <a:r>
            <a:rPr lang="en-US" sz="2400" b="1" dirty="0" smtClean="0"/>
            <a:t>Normal finding in morning samples urine analysis</a:t>
          </a:r>
          <a:endParaRPr lang="en-US" sz="2400" b="1" dirty="0"/>
        </a:p>
      </dgm:t>
    </dgm:pt>
    <dgm:pt modelId="{61E966D5-60EF-4AAD-AE6E-5712DE9BEA56}" type="parTrans" cxnId="{3B73D878-DBDC-4EEA-AFCC-691F258329FD}">
      <dgm:prSet/>
      <dgm:spPr/>
      <dgm:t>
        <a:bodyPr/>
        <a:lstStyle/>
        <a:p>
          <a:pPr rtl="1"/>
          <a:endParaRPr lang="ar-KW" b="1"/>
        </a:p>
      </dgm:t>
    </dgm:pt>
    <dgm:pt modelId="{A9129966-BF84-4F4B-B8C9-37602658EB94}" type="sibTrans" cxnId="{3B73D878-DBDC-4EEA-AFCC-691F258329FD}">
      <dgm:prSet/>
      <dgm:spPr/>
      <dgm:t>
        <a:bodyPr/>
        <a:lstStyle/>
        <a:p>
          <a:pPr rtl="1"/>
          <a:endParaRPr lang="ar-KW" b="1"/>
        </a:p>
      </dgm:t>
    </dgm:pt>
    <dgm:pt modelId="{A40D8C6D-3014-4883-ACC1-34CC94CA5385}">
      <dgm:prSet custT="1"/>
      <dgm:spPr/>
      <dgm:t>
        <a:bodyPr/>
        <a:lstStyle/>
        <a:p>
          <a:pPr rtl="0"/>
          <a:r>
            <a:rPr lang="en-US" sz="2800" b="1" dirty="0" smtClean="0"/>
            <a:t>Dialysis</a:t>
          </a:r>
          <a:endParaRPr lang="en-US" sz="2800" b="1" dirty="0"/>
        </a:p>
      </dgm:t>
    </dgm:pt>
    <dgm:pt modelId="{3BED7889-DD82-4632-966D-6B2CD2A28EAD}" type="parTrans" cxnId="{BF6A6C67-A1DD-40BE-8347-0F6E5C7972FE}">
      <dgm:prSet/>
      <dgm:spPr/>
      <dgm:t>
        <a:bodyPr/>
        <a:lstStyle/>
        <a:p>
          <a:pPr rtl="1"/>
          <a:endParaRPr lang="ar-KW" b="1"/>
        </a:p>
      </dgm:t>
    </dgm:pt>
    <dgm:pt modelId="{84189576-C427-40F3-B920-908E3393F90C}" type="sibTrans" cxnId="{BF6A6C67-A1DD-40BE-8347-0F6E5C7972FE}">
      <dgm:prSet/>
      <dgm:spPr/>
      <dgm:t>
        <a:bodyPr/>
        <a:lstStyle/>
        <a:p>
          <a:pPr rtl="1"/>
          <a:endParaRPr lang="ar-KW" b="1"/>
        </a:p>
      </dgm:t>
    </dgm:pt>
    <dgm:pt modelId="{A659AEE3-F795-49C1-A3D4-FF5E10901EC7}">
      <dgm:prSet/>
      <dgm:spPr/>
      <dgm:t>
        <a:bodyPr/>
        <a:lstStyle/>
        <a:p>
          <a:pPr rtl="0"/>
          <a:r>
            <a:rPr lang="en-US" b="1" dirty="0" smtClean="0"/>
            <a:t>Kidney transplantation (KT) </a:t>
          </a:r>
          <a:endParaRPr lang="en-US" b="1" dirty="0"/>
        </a:p>
      </dgm:t>
    </dgm:pt>
    <dgm:pt modelId="{0EE49557-6DE9-4421-A6B2-84F3171C2BA9}" type="parTrans" cxnId="{5E14293E-F2EC-4248-B6E3-42C0010B20DE}">
      <dgm:prSet/>
      <dgm:spPr/>
      <dgm:t>
        <a:bodyPr/>
        <a:lstStyle/>
        <a:p>
          <a:endParaRPr lang="en-US"/>
        </a:p>
      </dgm:t>
    </dgm:pt>
    <dgm:pt modelId="{C4E4DB00-01B8-4601-8277-85CD633AB4EC}" type="sibTrans" cxnId="{5E14293E-F2EC-4248-B6E3-42C0010B20DE}">
      <dgm:prSet/>
      <dgm:spPr/>
      <dgm:t>
        <a:bodyPr/>
        <a:lstStyle/>
        <a:p>
          <a:endParaRPr lang="en-US"/>
        </a:p>
      </dgm:t>
    </dgm:pt>
    <dgm:pt modelId="{0907D618-7F83-4566-960C-A7D9C8BE541B}" type="pres">
      <dgm:prSet presAssocID="{5F25EA07-A942-4CC0-B291-80CC62DAFFE2}" presName="linearFlow" presStyleCnt="0">
        <dgm:presLayoutVars>
          <dgm:dir/>
          <dgm:resizeHandles val="exact"/>
        </dgm:presLayoutVars>
      </dgm:prSet>
      <dgm:spPr/>
      <dgm:t>
        <a:bodyPr/>
        <a:lstStyle/>
        <a:p>
          <a:pPr rtl="1"/>
          <a:endParaRPr lang="ar-KW"/>
        </a:p>
      </dgm:t>
    </dgm:pt>
    <dgm:pt modelId="{06BA3862-41A3-4CE3-8393-78B85AD234B6}" type="pres">
      <dgm:prSet presAssocID="{B957B187-7204-406C-B65F-3BE4928B8AC0}" presName="composite" presStyleCnt="0"/>
      <dgm:spPr/>
    </dgm:pt>
    <dgm:pt modelId="{ECD9FBDC-6076-4B8B-A2AC-9DA146818C2F}" type="pres">
      <dgm:prSet presAssocID="{B957B187-7204-406C-B65F-3BE4928B8AC0}" presName="imgShp" presStyleLbl="fgImgPlace1" presStyleIdx="0" presStyleCnt="6"/>
      <dgm:spPr>
        <a:blipFill rotWithShape="0">
          <a:blip xmlns:r="http://schemas.openxmlformats.org/officeDocument/2006/relationships" r:embed="rId1"/>
          <a:stretch>
            <a:fillRect/>
          </a:stretch>
        </a:blipFill>
      </dgm:spPr>
      <dgm:t>
        <a:bodyPr/>
        <a:lstStyle/>
        <a:p>
          <a:pPr rtl="1"/>
          <a:endParaRPr lang="ar-KW"/>
        </a:p>
      </dgm:t>
    </dgm:pt>
    <dgm:pt modelId="{1DCD37AB-8B1E-4995-BD04-D6312427BBE8}" type="pres">
      <dgm:prSet presAssocID="{B957B187-7204-406C-B65F-3BE4928B8AC0}" presName="txShp" presStyleLbl="node1" presStyleIdx="0" presStyleCnt="6">
        <dgm:presLayoutVars>
          <dgm:bulletEnabled val="1"/>
        </dgm:presLayoutVars>
      </dgm:prSet>
      <dgm:spPr/>
      <dgm:t>
        <a:bodyPr/>
        <a:lstStyle/>
        <a:p>
          <a:pPr rtl="1"/>
          <a:endParaRPr lang="ar-KW"/>
        </a:p>
      </dgm:t>
    </dgm:pt>
    <dgm:pt modelId="{9E84FA2B-38BD-4982-A641-750F8402BDA2}" type="pres">
      <dgm:prSet presAssocID="{A70A41AC-6F90-40BA-9470-74148FB7CF62}" presName="spacing" presStyleCnt="0"/>
      <dgm:spPr/>
    </dgm:pt>
    <dgm:pt modelId="{68C35C5D-01DB-481E-9B13-67BD68698B1E}" type="pres">
      <dgm:prSet presAssocID="{4DC9B0E2-F423-4815-B90A-D2BD45122616}" presName="composite" presStyleCnt="0"/>
      <dgm:spPr/>
    </dgm:pt>
    <dgm:pt modelId="{2E85B834-3E43-41A9-8BB6-23FE948E160E}" type="pres">
      <dgm:prSet presAssocID="{4DC9B0E2-F423-4815-B90A-D2BD45122616}" presName="imgShp" presStyleLbl="fgImgPlace1" presStyleIdx="1" presStyleCnt="6"/>
      <dgm:spPr>
        <a:blipFill rotWithShape="0">
          <a:blip xmlns:r="http://schemas.openxmlformats.org/officeDocument/2006/relationships" r:embed="rId2"/>
          <a:stretch>
            <a:fillRect/>
          </a:stretch>
        </a:blipFill>
      </dgm:spPr>
      <dgm:t>
        <a:bodyPr/>
        <a:lstStyle/>
        <a:p>
          <a:endParaRPr lang="en-US"/>
        </a:p>
      </dgm:t>
    </dgm:pt>
    <dgm:pt modelId="{FFE3DAFB-E545-417B-B93A-B96BBD1603E0}" type="pres">
      <dgm:prSet presAssocID="{4DC9B0E2-F423-4815-B90A-D2BD45122616}" presName="txShp" presStyleLbl="node1" presStyleIdx="1" presStyleCnt="6">
        <dgm:presLayoutVars>
          <dgm:bulletEnabled val="1"/>
        </dgm:presLayoutVars>
      </dgm:prSet>
      <dgm:spPr/>
      <dgm:t>
        <a:bodyPr/>
        <a:lstStyle/>
        <a:p>
          <a:pPr rtl="1"/>
          <a:endParaRPr lang="ar-KW"/>
        </a:p>
      </dgm:t>
    </dgm:pt>
    <dgm:pt modelId="{4E972F74-FE2C-44E8-80BC-E76EC8752D34}" type="pres">
      <dgm:prSet presAssocID="{AEF2E1CB-3332-48E0-84A5-3088D2735605}" presName="spacing" presStyleCnt="0"/>
      <dgm:spPr/>
    </dgm:pt>
    <dgm:pt modelId="{750A6B0E-0234-4B56-8F1F-78FC8F4298B6}" type="pres">
      <dgm:prSet presAssocID="{383F9083-6A26-4705-BA0D-F77A5AF4313C}" presName="composite" presStyleCnt="0"/>
      <dgm:spPr/>
    </dgm:pt>
    <dgm:pt modelId="{9CC72828-93E3-4AB5-853E-9268B23E2418}" type="pres">
      <dgm:prSet presAssocID="{383F9083-6A26-4705-BA0D-F77A5AF4313C}" presName="imgShp" presStyleLbl="fgImgPlace1" presStyleIdx="2" presStyleCnt="6"/>
      <dgm:spPr>
        <a:blipFill rotWithShape="0">
          <a:blip xmlns:r="http://schemas.openxmlformats.org/officeDocument/2006/relationships" r:embed="rId2"/>
          <a:stretch>
            <a:fillRect/>
          </a:stretch>
        </a:blipFill>
      </dgm:spPr>
      <dgm:t>
        <a:bodyPr/>
        <a:lstStyle/>
        <a:p>
          <a:endParaRPr lang="en-US"/>
        </a:p>
      </dgm:t>
    </dgm:pt>
    <dgm:pt modelId="{F9E56C40-9A7F-4A02-815B-0620792AADB5}" type="pres">
      <dgm:prSet presAssocID="{383F9083-6A26-4705-BA0D-F77A5AF4313C}" presName="txShp" presStyleLbl="node1" presStyleIdx="2" presStyleCnt="6">
        <dgm:presLayoutVars>
          <dgm:bulletEnabled val="1"/>
        </dgm:presLayoutVars>
      </dgm:prSet>
      <dgm:spPr/>
      <dgm:t>
        <a:bodyPr/>
        <a:lstStyle/>
        <a:p>
          <a:pPr rtl="1"/>
          <a:endParaRPr lang="ar-KW"/>
        </a:p>
      </dgm:t>
    </dgm:pt>
    <dgm:pt modelId="{90030C4C-EEA9-4303-BBF5-558F786617C0}" type="pres">
      <dgm:prSet presAssocID="{A9129966-BF84-4F4B-B8C9-37602658EB94}" presName="spacing" presStyleCnt="0"/>
      <dgm:spPr/>
    </dgm:pt>
    <dgm:pt modelId="{E90C8698-4519-4DF9-8E8E-3090A717EEDA}" type="pres">
      <dgm:prSet presAssocID="{F7B786A0-093C-46D5-9153-B69D781DDAD3}" presName="composite" presStyleCnt="0"/>
      <dgm:spPr/>
    </dgm:pt>
    <dgm:pt modelId="{B2CD40BA-6761-4D5C-9B88-1E34DA3F1BBF}" type="pres">
      <dgm:prSet presAssocID="{F7B786A0-093C-46D5-9153-B69D781DDAD3}" presName="imgShp" presStyleLbl="fgImgPlace1" presStyleIdx="3" presStyleCnt="6"/>
      <dgm:spPr>
        <a:blipFill rotWithShape="0">
          <a:blip xmlns:r="http://schemas.openxmlformats.org/officeDocument/2006/relationships" r:embed="rId2"/>
          <a:stretch>
            <a:fillRect/>
          </a:stretch>
        </a:blipFill>
      </dgm:spPr>
      <dgm:t>
        <a:bodyPr/>
        <a:lstStyle/>
        <a:p>
          <a:endParaRPr lang="en-US"/>
        </a:p>
      </dgm:t>
    </dgm:pt>
    <dgm:pt modelId="{0627DFD1-8BC3-40DA-BB07-3BAFE20DA2C6}" type="pres">
      <dgm:prSet presAssocID="{F7B786A0-093C-46D5-9153-B69D781DDAD3}" presName="txShp" presStyleLbl="node1" presStyleIdx="3" presStyleCnt="6">
        <dgm:presLayoutVars>
          <dgm:bulletEnabled val="1"/>
        </dgm:presLayoutVars>
      </dgm:prSet>
      <dgm:spPr/>
      <dgm:t>
        <a:bodyPr/>
        <a:lstStyle/>
        <a:p>
          <a:pPr rtl="1"/>
          <a:endParaRPr lang="ar-KW"/>
        </a:p>
      </dgm:t>
    </dgm:pt>
    <dgm:pt modelId="{24909F22-DAF3-40D2-85F8-029166F1258E}" type="pres">
      <dgm:prSet presAssocID="{64F6FE30-D055-4C0B-855C-ECDC8D85EE5B}" presName="spacing" presStyleCnt="0"/>
      <dgm:spPr/>
    </dgm:pt>
    <dgm:pt modelId="{A273AEAF-B13D-4B91-8CE1-E0417F7D69F0}" type="pres">
      <dgm:prSet presAssocID="{A40D8C6D-3014-4883-ACC1-34CC94CA5385}" presName="composite" presStyleCnt="0"/>
      <dgm:spPr/>
    </dgm:pt>
    <dgm:pt modelId="{51466916-65BA-467E-8545-3B4DC8A305F8}" type="pres">
      <dgm:prSet presAssocID="{A40D8C6D-3014-4883-ACC1-34CC94CA5385}" presName="imgShp" presStyleLbl="fgImgPlace1" presStyleIdx="4" presStyleCnt="6"/>
      <dgm:spPr>
        <a:blipFill rotWithShape="0">
          <a:blip xmlns:r="http://schemas.openxmlformats.org/officeDocument/2006/relationships" r:embed="rId2"/>
          <a:stretch>
            <a:fillRect/>
          </a:stretch>
        </a:blipFill>
      </dgm:spPr>
      <dgm:t>
        <a:bodyPr/>
        <a:lstStyle/>
        <a:p>
          <a:endParaRPr lang="en-US"/>
        </a:p>
      </dgm:t>
    </dgm:pt>
    <dgm:pt modelId="{3D33E496-FB37-48F8-ABBE-0E825ED07CA0}" type="pres">
      <dgm:prSet presAssocID="{A40D8C6D-3014-4883-ACC1-34CC94CA5385}" presName="txShp" presStyleLbl="node1" presStyleIdx="4" presStyleCnt="6">
        <dgm:presLayoutVars>
          <dgm:bulletEnabled val="1"/>
        </dgm:presLayoutVars>
      </dgm:prSet>
      <dgm:spPr/>
      <dgm:t>
        <a:bodyPr/>
        <a:lstStyle/>
        <a:p>
          <a:pPr rtl="1"/>
          <a:endParaRPr lang="ar-KW"/>
        </a:p>
      </dgm:t>
    </dgm:pt>
    <dgm:pt modelId="{12129DE0-60E1-4B7A-BBAF-72C8829AE94D}" type="pres">
      <dgm:prSet presAssocID="{84189576-C427-40F3-B920-908E3393F90C}" presName="spacing" presStyleCnt="0"/>
      <dgm:spPr/>
    </dgm:pt>
    <dgm:pt modelId="{89775930-9E55-4DA9-8DF7-5A8A2AAE6B28}" type="pres">
      <dgm:prSet presAssocID="{A659AEE3-F795-49C1-A3D4-FF5E10901EC7}" presName="composite" presStyleCnt="0"/>
      <dgm:spPr/>
    </dgm:pt>
    <dgm:pt modelId="{14C80C3E-9ED0-47EA-94E1-8A11B55F0B20}" type="pres">
      <dgm:prSet presAssocID="{A659AEE3-F795-49C1-A3D4-FF5E10901EC7}" presName="imgShp" presStyleLbl="fgImgPlace1" presStyleIdx="5" presStyleCnt="6"/>
      <dgm:spPr>
        <a:blipFill rotWithShape="0">
          <a:blip xmlns:r="http://schemas.openxmlformats.org/officeDocument/2006/relationships" r:embed="rId2"/>
          <a:stretch>
            <a:fillRect/>
          </a:stretch>
        </a:blipFill>
      </dgm:spPr>
      <dgm:t>
        <a:bodyPr/>
        <a:lstStyle/>
        <a:p>
          <a:endParaRPr lang="en-US"/>
        </a:p>
      </dgm:t>
    </dgm:pt>
    <dgm:pt modelId="{61DAAEB7-473B-4E7C-B73D-8633F3686E72}" type="pres">
      <dgm:prSet presAssocID="{A659AEE3-F795-49C1-A3D4-FF5E10901EC7}" presName="txShp" presStyleLbl="node1" presStyleIdx="5" presStyleCnt="6">
        <dgm:presLayoutVars>
          <dgm:bulletEnabled val="1"/>
        </dgm:presLayoutVars>
      </dgm:prSet>
      <dgm:spPr/>
      <dgm:t>
        <a:bodyPr/>
        <a:lstStyle/>
        <a:p>
          <a:endParaRPr lang="en-US"/>
        </a:p>
      </dgm:t>
    </dgm:pt>
  </dgm:ptLst>
  <dgm:cxnLst>
    <dgm:cxn modelId="{12FEFF19-C7E9-4BA4-A4ED-965810507FED}" type="presOf" srcId="{F7B786A0-093C-46D5-9153-B69D781DDAD3}" destId="{0627DFD1-8BC3-40DA-BB07-3BAFE20DA2C6}" srcOrd="0" destOrd="0" presId="urn:microsoft.com/office/officeart/2005/8/layout/vList3#1"/>
    <dgm:cxn modelId="{D8483FC3-34C3-4D03-8462-5F58F608A123}" srcId="{5F25EA07-A942-4CC0-B291-80CC62DAFFE2}" destId="{4DC9B0E2-F423-4815-B90A-D2BD45122616}" srcOrd="1" destOrd="0" parTransId="{ACB6517D-16E9-4A59-AFF9-516FB789089A}" sibTransId="{AEF2E1CB-3332-48E0-84A5-3088D2735605}"/>
    <dgm:cxn modelId="{A4C64161-238B-4015-A4CA-6BCA57363E3D}" type="presOf" srcId="{383F9083-6A26-4705-BA0D-F77A5AF4313C}" destId="{F9E56C40-9A7F-4A02-815B-0620792AADB5}" srcOrd="0" destOrd="0" presId="urn:microsoft.com/office/officeart/2005/8/layout/vList3#1"/>
    <dgm:cxn modelId="{744C1474-1DB0-4F2A-A8D8-E2608A82323A}" type="presOf" srcId="{A659AEE3-F795-49C1-A3D4-FF5E10901EC7}" destId="{61DAAEB7-473B-4E7C-B73D-8633F3686E72}" srcOrd="0" destOrd="0" presId="urn:microsoft.com/office/officeart/2005/8/layout/vList3#1"/>
    <dgm:cxn modelId="{E93C4C1D-4DC4-44F6-9383-F5901BBA136D}" type="presOf" srcId="{B957B187-7204-406C-B65F-3BE4928B8AC0}" destId="{1DCD37AB-8B1E-4995-BD04-D6312427BBE8}" srcOrd="0" destOrd="0" presId="urn:microsoft.com/office/officeart/2005/8/layout/vList3#1"/>
    <dgm:cxn modelId="{3B73D878-DBDC-4EEA-AFCC-691F258329FD}" srcId="{5F25EA07-A942-4CC0-B291-80CC62DAFFE2}" destId="{383F9083-6A26-4705-BA0D-F77A5AF4313C}" srcOrd="2" destOrd="0" parTransId="{61E966D5-60EF-4AAD-AE6E-5712DE9BEA56}" sibTransId="{A9129966-BF84-4F4B-B8C9-37602658EB94}"/>
    <dgm:cxn modelId="{B3708DAF-FF6B-44FC-AF87-1FC069046F4C}" type="presOf" srcId="{A40D8C6D-3014-4883-ACC1-34CC94CA5385}" destId="{3D33E496-FB37-48F8-ABBE-0E825ED07CA0}" srcOrd="0" destOrd="0" presId="urn:microsoft.com/office/officeart/2005/8/layout/vList3#1"/>
    <dgm:cxn modelId="{239FC039-BBF8-4791-9A5E-EEE0D4C2D2C4}" type="presOf" srcId="{5F25EA07-A942-4CC0-B291-80CC62DAFFE2}" destId="{0907D618-7F83-4566-960C-A7D9C8BE541B}" srcOrd="0" destOrd="0" presId="urn:microsoft.com/office/officeart/2005/8/layout/vList3#1"/>
    <dgm:cxn modelId="{BF6A6C67-A1DD-40BE-8347-0F6E5C7972FE}" srcId="{5F25EA07-A942-4CC0-B291-80CC62DAFFE2}" destId="{A40D8C6D-3014-4883-ACC1-34CC94CA5385}" srcOrd="4" destOrd="0" parTransId="{3BED7889-DD82-4632-966D-6B2CD2A28EAD}" sibTransId="{84189576-C427-40F3-B920-908E3393F90C}"/>
    <dgm:cxn modelId="{8CEE8D5F-190D-490F-B7EE-346F3EA84BCD}" type="presOf" srcId="{4DC9B0E2-F423-4815-B90A-D2BD45122616}" destId="{FFE3DAFB-E545-417B-B93A-B96BBD1603E0}" srcOrd="0" destOrd="0" presId="urn:microsoft.com/office/officeart/2005/8/layout/vList3#1"/>
    <dgm:cxn modelId="{4A8A503E-9367-407A-8683-E994055DFC5B}" srcId="{5F25EA07-A942-4CC0-B291-80CC62DAFFE2}" destId="{F7B786A0-093C-46D5-9153-B69D781DDAD3}" srcOrd="3" destOrd="0" parTransId="{01A3895D-ED6A-4ED5-A43E-E156975C281E}" sibTransId="{64F6FE30-D055-4C0B-855C-ECDC8D85EE5B}"/>
    <dgm:cxn modelId="{867E234A-7487-4BFE-8DD9-033013BFFF2B}" srcId="{5F25EA07-A942-4CC0-B291-80CC62DAFFE2}" destId="{B957B187-7204-406C-B65F-3BE4928B8AC0}" srcOrd="0" destOrd="0" parTransId="{131E1240-400F-4B09-8404-C46C09BD8F20}" sibTransId="{A70A41AC-6F90-40BA-9470-74148FB7CF62}"/>
    <dgm:cxn modelId="{5E14293E-F2EC-4248-B6E3-42C0010B20DE}" srcId="{5F25EA07-A942-4CC0-B291-80CC62DAFFE2}" destId="{A659AEE3-F795-49C1-A3D4-FF5E10901EC7}" srcOrd="5" destOrd="0" parTransId="{0EE49557-6DE9-4421-A6B2-84F3171C2BA9}" sibTransId="{C4E4DB00-01B8-4601-8277-85CD633AB4EC}"/>
    <dgm:cxn modelId="{825275E8-CBC5-4F5D-8DC0-3089943D9317}" type="presParOf" srcId="{0907D618-7F83-4566-960C-A7D9C8BE541B}" destId="{06BA3862-41A3-4CE3-8393-78B85AD234B6}" srcOrd="0" destOrd="0" presId="urn:microsoft.com/office/officeart/2005/8/layout/vList3#1"/>
    <dgm:cxn modelId="{62BAEBF3-83A5-4765-AB81-23050A790818}" type="presParOf" srcId="{06BA3862-41A3-4CE3-8393-78B85AD234B6}" destId="{ECD9FBDC-6076-4B8B-A2AC-9DA146818C2F}" srcOrd="0" destOrd="0" presId="urn:microsoft.com/office/officeart/2005/8/layout/vList3#1"/>
    <dgm:cxn modelId="{A02D5514-CCF2-489A-9D75-82BFA31469B3}" type="presParOf" srcId="{06BA3862-41A3-4CE3-8393-78B85AD234B6}" destId="{1DCD37AB-8B1E-4995-BD04-D6312427BBE8}" srcOrd="1" destOrd="0" presId="urn:microsoft.com/office/officeart/2005/8/layout/vList3#1"/>
    <dgm:cxn modelId="{13EC56F2-AA65-41F7-ADCF-217464F077F2}" type="presParOf" srcId="{0907D618-7F83-4566-960C-A7D9C8BE541B}" destId="{9E84FA2B-38BD-4982-A641-750F8402BDA2}" srcOrd="1" destOrd="0" presId="urn:microsoft.com/office/officeart/2005/8/layout/vList3#1"/>
    <dgm:cxn modelId="{966D59F5-60C1-425D-9558-BD95D22BEAEE}" type="presParOf" srcId="{0907D618-7F83-4566-960C-A7D9C8BE541B}" destId="{68C35C5D-01DB-481E-9B13-67BD68698B1E}" srcOrd="2" destOrd="0" presId="urn:microsoft.com/office/officeart/2005/8/layout/vList3#1"/>
    <dgm:cxn modelId="{C9EC6E15-39AF-4461-8012-6061F5659722}" type="presParOf" srcId="{68C35C5D-01DB-481E-9B13-67BD68698B1E}" destId="{2E85B834-3E43-41A9-8BB6-23FE948E160E}" srcOrd="0" destOrd="0" presId="urn:microsoft.com/office/officeart/2005/8/layout/vList3#1"/>
    <dgm:cxn modelId="{45CE7654-4D62-4137-BB6E-2FC366EF8110}" type="presParOf" srcId="{68C35C5D-01DB-481E-9B13-67BD68698B1E}" destId="{FFE3DAFB-E545-417B-B93A-B96BBD1603E0}" srcOrd="1" destOrd="0" presId="urn:microsoft.com/office/officeart/2005/8/layout/vList3#1"/>
    <dgm:cxn modelId="{28240E57-8C36-400D-AC91-D7E41D416C8B}" type="presParOf" srcId="{0907D618-7F83-4566-960C-A7D9C8BE541B}" destId="{4E972F74-FE2C-44E8-80BC-E76EC8752D34}" srcOrd="3" destOrd="0" presId="urn:microsoft.com/office/officeart/2005/8/layout/vList3#1"/>
    <dgm:cxn modelId="{2B57CE9A-0CBB-421C-9E3F-B96080A94BD1}" type="presParOf" srcId="{0907D618-7F83-4566-960C-A7D9C8BE541B}" destId="{750A6B0E-0234-4B56-8F1F-78FC8F4298B6}" srcOrd="4" destOrd="0" presId="urn:microsoft.com/office/officeart/2005/8/layout/vList3#1"/>
    <dgm:cxn modelId="{011455A7-4ADC-4E8B-9F72-F9C9E5D0DEFF}" type="presParOf" srcId="{750A6B0E-0234-4B56-8F1F-78FC8F4298B6}" destId="{9CC72828-93E3-4AB5-853E-9268B23E2418}" srcOrd="0" destOrd="0" presId="urn:microsoft.com/office/officeart/2005/8/layout/vList3#1"/>
    <dgm:cxn modelId="{A305178F-049E-4419-8398-BD97922519E4}" type="presParOf" srcId="{750A6B0E-0234-4B56-8F1F-78FC8F4298B6}" destId="{F9E56C40-9A7F-4A02-815B-0620792AADB5}" srcOrd="1" destOrd="0" presId="urn:microsoft.com/office/officeart/2005/8/layout/vList3#1"/>
    <dgm:cxn modelId="{8982F1CE-438F-4A3D-BD1A-F5AD5D42B28C}" type="presParOf" srcId="{0907D618-7F83-4566-960C-A7D9C8BE541B}" destId="{90030C4C-EEA9-4303-BBF5-558F786617C0}" srcOrd="5" destOrd="0" presId="urn:microsoft.com/office/officeart/2005/8/layout/vList3#1"/>
    <dgm:cxn modelId="{BE855879-5E1C-4D5F-8E1E-8A81B617FD52}" type="presParOf" srcId="{0907D618-7F83-4566-960C-A7D9C8BE541B}" destId="{E90C8698-4519-4DF9-8E8E-3090A717EEDA}" srcOrd="6" destOrd="0" presId="urn:microsoft.com/office/officeart/2005/8/layout/vList3#1"/>
    <dgm:cxn modelId="{3885B0A1-D7BF-4584-A435-66BBF1FC61BD}" type="presParOf" srcId="{E90C8698-4519-4DF9-8E8E-3090A717EEDA}" destId="{B2CD40BA-6761-4D5C-9B88-1E34DA3F1BBF}" srcOrd="0" destOrd="0" presId="urn:microsoft.com/office/officeart/2005/8/layout/vList3#1"/>
    <dgm:cxn modelId="{FE3EFD6F-1D3B-4240-AB56-AA18FEFC65E0}" type="presParOf" srcId="{E90C8698-4519-4DF9-8E8E-3090A717EEDA}" destId="{0627DFD1-8BC3-40DA-BB07-3BAFE20DA2C6}" srcOrd="1" destOrd="0" presId="urn:microsoft.com/office/officeart/2005/8/layout/vList3#1"/>
    <dgm:cxn modelId="{1C6CC3A4-17AF-45D6-BE17-6860B106E862}" type="presParOf" srcId="{0907D618-7F83-4566-960C-A7D9C8BE541B}" destId="{24909F22-DAF3-40D2-85F8-029166F1258E}" srcOrd="7" destOrd="0" presId="urn:microsoft.com/office/officeart/2005/8/layout/vList3#1"/>
    <dgm:cxn modelId="{51856E0C-80C4-40E5-977D-DE8B5D85E313}" type="presParOf" srcId="{0907D618-7F83-4566-960C-A7D9C8BE541B}" destId="{A273AEAF-B13D-4B91-8CE1-E0417F7D69F0}" srcOrd="8" destOrd="0" presId="urn:microsoft.com/office/officeart/2005/8/layout/vList3#1"/>
    <dgm:cxn modelId="{6C3E25BE-BADF-4313-8AE2-29B4A5ADE9B6}" type="presParOf" srcId="{A273AEAF-B13D-4B91-8CE1-E0417F7D69F0}" destId="{51466916-65BA-467E-8545-3B4DC8A305F8}" srcOrd="0" destOrd="0" presId="urn:microsoft.com/office/officeart/2005/8/layout/vList3#1"/>
    <dgm:cxn modelId="{12CF44A1-855E-4F12-AEFE-1C71F6D1F7D6}" type="presParOf" srcId="{A273AEAF-B13D-4B91-8CE1-E0417F7D69F0}" destId="{3D33E496-FB37-48F8-ABBE-0E825ED07CA0}" srcOrd="1" destOrd="0" presId="urn:microsoft.com/office/officeart/2005/8/layout/vList3#1"/>
    <dgm:cxn modelId="{FD9DCBDF-2F1D-45CF-8E33-EEC19C9F7AE3}" type="presParOf" srcId="{0907D618-7F83-4566-960C-A7D9C8BE541B}" destId="{12129DE0-60E1-4B7A-BBAF-72C8829AE94D}" srcOrd="9" destOrd="0" presId="urn:microsoft.com/office/officeart/2005/8/layout/vList3#1"/>
    <dgm:cxn modelId="{CA999B99-0956-4636-A50F-3861CC96A4D3}" type="presParOf" srcId="{0907D618-7F83-4566-960C-A7D9C8BE541B}" destId="{89775930-9E55-4DA9-8DF7-5A8A2AAE6B28}" srcOrd="10" destOrd="0" presId="urn:microsoft.com/office/officeart/2005/8/layout/vList3#1"/>
    <dgm:cxn modelId="{361120D3-EC4A-47CC-B039-ED45DBD17834}" type="presParOf" srcId="{89775930-9E55-4DA9-8DF7-5A8A2AAE6B28}" destId="{14C80C3E-9ED0-47EA-94E1-8A11B55F0B20}" srcOrd="0" destOrd="0" presId="urn:microsoft.com/office/officeart/2005/8/layout/vList3#1"/>
    <dgm:cxn modelId="{581DC50D-3E42-42F6-9579-EE8260FBC9EA}" type="presParOf" srcId="{89775930-9E55-4DA9-8DF7-5A8A2AAE6B28}" destId="{61DAAEB7-473B-4E7C-B73D-8633F3686E72}"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FDFF4E-379A-44AB-90A1-410BB6CE6B7E}" type="doc">
      <dgm:prSet loTypeId="urn:microsoft.com/office/officeart/2005/8/layout/vList3#3" loCatId="list" qsTypeId="urn:microsoft.com/office/officeart/2005/8/quickstyle/simple2" qsCatId="simple" csTypeId="urn:microsoft.com/office/officeart/2005/8/colors/accent0_1" csCatId="mainScheme" phldr="1"/>
      <dgm:spPr/>
      <dgm:t>
        <a:bodyPr/>
        <a:lstStyle/>
        <a:p>
          <a:pPr rtl="1"/>
          <a:endParaRPr lang="ar-KW"/>
        </a:p>
      </dgm:t>
    </dgm:pt>
    <dgm:pt modelId="{08CFB0B3-29FE-4DF7-8A84-250F22D1E792}">
      <dgm:prSet custT="1"/>
      <dgm:spPr/>
      <dgm:t>
        <a:bodyPr/>
        <a:lstStyle/>
        <a:p>
          <a:pPr rtl="0"/>
          <a:r>
            <a:rPr lang="en-US" sz="2800" b="1" dirty="0" smtClean="0"/>
            <a:t>Cast : 0-1 \High Power Field (</a:t>
          </a:r>
          <a:r>
            <a:rPr lang="en-US" sz="2800" b="1" dirty="0" err="1" smtClean="0"/>
            <a:t>Hpf</a:t>
          </a:r>
          <a:r>
            <a:rPr lang="en-US" sz="2800" b="1" dirty="0" smtClean="0"/>
            <a:t>)</a:t>
          </a:r>
          <a:endParaRPr lang="en-US" sz="2800" b="1" dirty="0"/>
        </a:p>
      </dgm:t>
    </dgm:pt>
    <dgm:pt modelId="{EA73D67C-C8CE-4A06-8424-4C0E8FC6F870}" type="parTrans" cxnId="{DDC4F118-4C71-4F16-B4BB-AF770D7BD09E}">
      <dgm:prSet/>
      <dgm:spPr/>
      <dgm:t>
        <a:bodyPr/>
        <a:lstStyle/>
        <a:p>
          <a:pPr rtl="1"/>
          <a:endParaRPr lang="ar-KW" sz="2400"/>
        </a:p>
      </dgm:t>
    </dgm:pt>
    <dgm:pt modelId="{8C8701BC-61B4-4083-B3A5-27F56253D277}" type="sibTrans" cxnId="{DDC4F118-4C71-4F16-B4BB-AF770D7BD09E}">
      <dgm:prSet/>
      <dgm:spPr/>
      <dgm:t>
        <a:bodyPr/>
        <a:lstStyle/>
        <a:p>
          <a:pPr rtl="1"/>
          <a:endParaRPr lang="ar-KW" sz="2400"/>
        </a:p>
      </dgm:t>
    </dgm:pt>
    <dgm:pt modelId="{AD14E3A5-7949-4437-BF6F-B5DC1E6F9D16}">
      <dgm:prSet custT="1"/>
      <dgm:spPr/>
      <dgm:t>
        <a:bodyPr/>
        <a:lstStyle/>
        <a:p>
          <a:pPr rtl="0"/>
          <a:r>
            <a:rPr lang="en-US" sz="2800" b="1" dirty="0" smtClean="0"/>
            <a:t>RBCS: 0-5 \ Hpf</a:t>
          </a:r>
          <a:endParaRPr lang="en-US" sz="2800" b="1" dirty="0"/>
        </a:p>
      </dgm:t>
    </dgm:pt>
    <dgm:pt modelId="{BC3E9B24-A04B-496C-A281-514E31F17DCD}" type="parTrans" cxnId="{86694A10-15DE-4CE1-98F2-90A5885413F9}">
      <dgm:prSet/>
      <dgm:spPr/>
      <dgm:t>
        <a:bodyPr/>
        <a:lstStyle/>
        <a:p>
          <a:pPr rtl="1"/>
          <a:endParaRPr lang="ar-KW" sz="2400"/>
        </a:p>
      </dgm:t>
    </dgm:pt>
    <dgm:pt modelId="{B15433B3-103A-49FA-9DDE-30097CB19880}" type="sibTrans" cxnId="{86694A10-15DE-4CE1-98F2-90A5885413F9}">
      <dgm:prSet/>
      <dgm:spPr/>
      <dgm:t>
        <a:bodyPr/>
        <a:lstStyle/>
        <a:p>
          <a:pPr rtl="1"/>
          <a:endParaRPr lang="ar-KW" sz="2400"/>
        </a:p>
      </dgm:t>
    </dgm:pt>
    <dgm:pt modelId="{9ED6964C-1869-433B-89DA-1A9DF36DBEC9}">
      <dgm:prSet custT="1"/>
      <dgm:spPr/>
      <dgm:t>
        <a:bodyPr/>
        <a:lstStyle/>
        <a:p>
          <a:pPr rtl="0"/>
          <a:r>
            <a:rPr lang="en-US" sz="2800" b="1" dirty="0" smtClean="0"/>
            <a:t>WBCS: 0-5 \ Hpf</a:t>
          </a:r>
          <a:endParaRPr lang="en-US" sz="2800" b="1" dirty="0"/>
        </a:p>
      </dgm:t>
    </dgm:pt>
    <dgm:pt modelId="{045A1449-D431-4294-B54E-8A25AD1838BC}" type="parTrans" cxnId="{838325F0-439C-47A4-A6B0-6FCCB9108956}">
      <dgm:prSet/>
      <dgm:spPr/>
      <dgm:t>
        <a:bodyPr/>
        <a:lstStyle/>
        <a:p>
          <a:pPr rtl="1"/>
          <a:endParaRPr lang="ar-KW" sz="2400"/>
        </a:p>
      </dgm:t>
    </dgm:pt>
    <dgm:pt modelId="{02093E90-16B7-409C-BDD4-F27BC3017780}" type="sibTrans" cxnId="{838325F0-439C-47A4-A6B0-6FCCB9108956}">
      <dgm:prSet/>
      <dgm:spPr/>
      <dgm:t>
        <a:bodyPr/>
        <a:lstStyle/>
        <a:p>
          <a:pPr rtl="1"/>
          <a:endParaRPr lang="ar-KW" sz="2400"/>
        </a:p>
      </dgm:t>
    </dgm:pt>
    <dgm:pt modelId="{F946AC8E-76CB-479C-AAB1-4BB2E25D81FA}">
      <dgm:prSet custT="1"/>
      <dgm:spPr/>
      <dgm:t>
        <a:bodyPr/>
        <a:lstStyle/>
        <a:p>
          <a:pPr rtl="0"/>
          <a:r>
            <a:rPr lang="en-US" sz="2800" b="1" dirty="0" smtClean="0"/>
            <a:t>Epith. cells:  few</a:t>
          </a:r>
          <a:endParaRPr lang="ar-KW" sz="2800" dirty="0"/>
        </a:p>
      </dgm:t>
    </dgm:pt>
    <dgm:pt modelId="{5D37EF9A-240C-47FE-9CD2-368C8D316C8A}" type="parTrans" cxnId="{D535CE09-527E-4203-A9E4-1C8BF0E2EA26}">
      <dgm:prSet/>
      <dgm:spPr/>
      <dgm:t>
        <a:bodyPr/>
        <a:lstStyle/>
        <a:p>
          <a:pPr rtl="1"/>
          <a:endParaRPr lang="ar-KW" sz="2400"/>
        </a:p>
      </dgm:t>
    </dgm:pt>
    <dgm:pt modelId="{D8ABFD3D-C535-45BC-945A-F026409FA9EC}" type="sibTrans" cxnId="{D535CE09-527E-4203-A9E4-1C8BF0E2EA26}">
      <dgm:prSet/>
      <dgm:spPr/>
      <dgm:t>
        <a:bodyPr/>
        <a:lstStyle/>
        <a:p>
          <a:pPr rtl="1"/>
          <a:endParaRPr lang="ar-KW" sz="2400"/>
        </a:p>
      </dgm:t>
    </dgm:pt>
    <dgm:pt modelId="{A6F8268E-62A3-469E-8822-65F7B11CEA6E}">
      <dgm:prSet custT="1"/>
      <dgm:spPr/>
      <dgm:t>
        <a:bodyPr/>
        <a:lstStyle/>
        <a:p>
          <a:pPr rtl="0"/>
          <a:r>
            <a:rPr lang="en-US" sz="2800" b="1" dirty="0" smtClean="0"/>
            <a:t>Crystals :  few oxalate ,phosphate (in alkaline urine) and urate (in acidic urine).</a:t>
          </a:r>
          <a:endParaRPr lang="ar-KW" sz="2800" dirty="0"/>
        </a:p>
      </dgm:t>
    </dgm:pt>
    <dgm:pt modelId="{DC8EC094-662D-4D89-B15B-D5F7A1C908B9}" type="parTrans" cxnId="{BC429918-520B-425C-85DD-C82E75AB7244}">
      <dgm:prSet/>
      <dgm:spPr/>
      <dgm:t>
        <a:bodyPr/>
        <a:lstStyle/>
        <a:p>
          <a:pPr rtl="1"/>
          <a:endParaRPr lang="ar-KW" sz="2400"/>
        </a:p>
      </dgm:t>
    </dgm:pt>
    <dgm:pt modelId="{DFAED251-E069-4668-AE85-52F7C15B0632}" type="sibTrans" cxnId="{BC429918-520B-425C-85DD-C82E75AB7244}">
      <dgm:prSet/>
      <dgm:spPr/>
      <dgm:t>
        <a:bodyPr/>
        <a:lstStyle/>
        <a:p>
          <a:pPr rtl="1"/>
          <a:endParaRPr lang="ar-KW" sz="2400"/>
        </a:p>
      </dgm:t>
    </dgm:pt>
    <dgm:pt modelId="{3A240C07-419A-4E0C-9359-3CEE0FD8D3E8}" type="pres">
      <dgm:prSet presAssocID="{75FDFF4E-379A-44AB-90A1-410BB6CE6B7E}" presName="linearFlow" presStyleCnt="0">
        <dgm:presLayoutVars>
          <dgm:dir/>
          <dgm:resizeHandles val="exact"/>
        </dgm:presLayoutVars>
      </dgm:prSet>
      <dgm:spPr/>
      <dgm:t>
        <a:bodyPr/>
        <a:lstStyle/>
        <a:p>
          <a:pPr rtl="1"/>
          <a:endParaRPr lang="ar-KW"/>
        </a:p>
      </dgm:t>
    </dgm:pt>
    <dgm:pt modelId="{F832CD81-A86D-432E-BE9C-AF488F4F1FAE}" type="pres">
      <dgm:prSet presAssocID="{08CFB0B3-29FE-4DF7-8A84-250F22D1E792}" presName="composite" presStyleCnt="0"/>
      <dgm:spPr/>
      <dgm:t>
        <a:bodyPr/>
        <a:lstStyle/>
        <a:p>
          <a:endParaRPr lang="en-US"/>
        </a:p>
      </dgm:t>
    </dgm:pt>
    <dgm:pt modelId="{B8E136C7-7454-4CBE-84D1-30BD016A7670}" type="pres">
      <dgm:prSet presAssocID="{08CFB0B3-29FE-4DF7-8A84-250F22D1E792}" presName="imgShp" presStyleLbl="fgImgPlace1" presStyleIdx="0" presStyleCnt="5" custLinFactNeighborX="-54370" custLinFactNeighborY="-311"/>
      <dgm:spPr>
        <a:blipFill rotWithShape="0">
          <a:blip xmlns:r="http://schemas.openxmlformats.org/officeDocument/2006/relationships" r:embed="rId1"/>
          <a:stretch>
            <a:fillRect/>
          </a:stretch>
        </a:blipFill>
      </dgm:spPr>
      <dgm:t>
        <a:bodyPr/>
        <a:lstStyle/>
        <a:p>
          <a:endParaRPr lang="en-US"/>
        </a:p>
      </dgm:t>
    </dgm:pt>
    <dgm:pt modelId="{AB6AFDEC-9DFA-4723-8967-3A9BBFDCDAD3}" type="pres">
      <dgm:prSet presAssocID="{08CFB0B3-29FE-4DF7-8A84-250F22D1E792}" presName="txShp" presStyleLbl="node1" presStyleIdx="0" presStyleCnt="5" custScaleX="125314">
        <dgm:presLayoutVars>
          <dgm:bulletEnabled val="1"/>
        </dgm:presLayoutVars>
      </dgm:prSet>
      <dgm:spPr/>
      <dgm:t>
        <a:bodyPr/>
        <a:lstStyle/>
        <a:p>
          <a:pPr rtl="1"/>
          <a:endParaRPr lang="ar-KW"/>
        </a:p>
      </dgm:t>
    </dgm:pt>
    <dgm:pt modelId="{DD85EC3E-1D14-4DC5-8A07-C4F341DC6D62}" type="pres">
      <dgm:prSet presAssocID="{8C8701BC-61B4-4083-B3A5-27F56253D277}" presName="spacing" presStyleCnt="0"/>
      <dgm:spPr/>
      <dgm:t>
        <a:bodyPr/>
        <a:lstStyle/>
        <a:p>
          <a:endParaRPr lang="en-US"/>
        </a:p>
      </dgm:t>
    </dgm:pt>
    <dgm:pt modelId="{8A27D4C1-C051-4AE9-BC39-1D3C4F4D86EE}" type="pres">
      <dgm:prSet presAssocID="{AD14E3A5-7949-4437-BF6F-B5DC1E6F9D16}" presName="composite" presStyleCnt="0"/>
      <dgm:spPr/>
      <dgm:t>
        <a:bodyPr/>
        <a:lstStyle/>
        <a:p>
          <a:endParaRPr lang="en-US"/>
        </a:p>
      </dgm:t>
    </dgm:pt>
    <dgm:pt modelId="{A943535A-605E-473E-8338-F75EA6793B02}" type="pres">
      <dgm:prSet presAssocID="{AD14E3A5-7949-4437-BF6F-B5DC1E6F9D16}" presName="imgShp" presStyleLbl="fgImgPlace1" presStyleIdx="1" presStyleCnt="5" custLinFactNeighborX="-54370" custLinFactNeighborY="10753"/>
      <dgm:spPr>
        <a:blipFill rotWithShape="0">
          <a:blip xmlns:r="http://schemas.openxmlformats.org/officeDocument/2006/relationships" r:embed="rId1"/>
          <a:stretch>
            <a:fillRect/>
          </a:stretch>
        </a:blipFill>
      </dgm:spPr>
      <dgm:t>
        <a:bodyPr/>
        <a:lstStyle/>
        <a:p>
          <a:endParaRPr lang="en-US"/>
        </a:p>
      </dgm:t>
    </dgm:pt>
    <dgm:pt modelId="{84B5E824-C63C-46F5-BD51-A858CF0A3334}" type="pres">
      <dgm:prSet presAssocID="{AD14E3A5-7949-4437-BF6F-B5DC1E6F9D16}" presName="txShp" presStyleLbl="node1" presStyleIdx="1" presStyleCnt="5" custScaleX="125314">
        <dgm:presLayoutVars>
          <dgm:bulletEnabled val="1"/>
        </dgm:presLayoutVars>
      </dgm:prSet>
      <dgm:spPr/>
      <dgm:t>
        <a:bodyPr/>
        <a:lstStyle/>
        <a:p>
          <a:pPr rtl="1"/>
          <a:endParaRPr lang="ar-KW"/>
        </a:p>
      </dgm:t>
    </dgm:pt>
    <dgm:pt modelId="{7632AAD9-71D9-4BC2-B31F-3E18D8DAC601}" type="pres">
      <dgm:prSet presAssocID="{B15433B3-103A-49FA-9DDE-30097CB19880}" presName="spacing" presStyleCnt="0"/>
      <dgm:spPr/>
      <dgm:t>
        <a:bodyPr/>
        <a:lstStyle/>
        <a:p>
          <a:endParaRPr lang="en-US"/>
        </a:p>
      </dgm:t>
    </dgm:pt>
    <dgm:pt modelId="{DD632509-EDB7-45F5-95CF-C1693BDA1122}" type="pres">
      <dgm:prSet presAssocID="{9ED6964C-1869-433B-89DA-1A9DF36DBEC9}" presName="composite" presStyleCnt="0"/>
      <dgm:spPr/>
      <dgm:t>
        <a:bodyPr/>
        <a:lstStyle/>
        <a:p>
          <a:endParaRPr lang="en-US"/>
        </a:p>
      </dgm:t>
    </dgm:pt>
    <dgm:pt modelId="{CB3D89CC-FD24-487E-BE60-9418C74EFAE1}" type="pres">
      <dgm:prSet presAssocID="{9ED6964C-1869-433B-89DA-1A9DF36DBEC9}" presName="imgShp" presStyleLbl="fgImgPlace1" presStyleIdx="2" presStyleCnt="5" custLinFactNeighborX="-54370" custLinFactNeighborY="3028"/>
      <dgm:spPr>
        <a:blipFill rotWithShape="0">
          <a:blip xmlns:r="http://schemas.openxmlformats.org/officeDocument/2006/relationships" r:embed="rId2"/>
          <a:stretch>
            <a:fillRect/>
          </a:stretch>
        </a:blipFill>
      </dgm:spPr>
      <dgm:t>
        <a:bodyPr/>
        <a:lstStyle/>
        <a:p>
          <a:endParaRPr lang="en-US"/>
        </a:p>
      </dgm:t>
    </dgm:pt>
    <dgm:pt modelId="{B5945E11-C76C-4BDB-B9A6-ADDE441334DC}" type="pres">
      <dgm:prSet presAssocID="{9ED6964C-1869-433B-89DA-1A9DF36DBEC9}" presName="txShp" presStyleLbl="node1" presStyleIdx="2" presStyleCnt="5" custScaleX="125314">
        <dgm:presLayoutVars>
          <dgm:bulletEnabled val="1"/>
        </dgm:presLayoutVars>
      </dgm:prSet>
      <dgm:spPr/>
      <dgm:t>
        <a:bodyPr/>
        <a:lstStyle/>
        <a:p>
          <a:pPr rtl="1"/>
          <a:endParaRPr lang="ar-KW"/>
        </a:p>
      </dgm:t>
    </dgm:pt>
    <dgm:pt modelId="{1BB5E8AA-6327-4BF5-8062-77C554E3DDC5}" type="pres">
      <dgm:prSet presAssocID="{02093E90-16B7-409C-BDD4-F27BC3017780}" presName="spacing" presStyleCnt="0"/>
      <dgm:spPr/>
      <dgm:t>
        <a:bodyPr/>
        <a:lstStyle/>
        <a:p>
          <a:endParaRPr lang="en-US"/>
        </a:p>
      </dgm:t>
    </dgm:pt>
    <dgm:pt modelId="{B76C8A48-B052-48A3-9E4B-EFD8CF234AA9}" type="pres">
      <dgm:prSet presAssocID="{F946AC8E-76CB-479C-AAB1-4BB2E25D81FA}" presName="composite" presStyleCnt="0"/>
      <dgm:spPr/>
      <dgm:t>
        <a:bodyPr/>
        <a:lstStyle/>
        <a:p>
          <a:endParaRPr lang="en-US"/>
        </a:p>
      </dgm:t>
    </dgm:pt>
    <dgm:pt modelId="{7678EE7B-F36B-4183-AEEB-31AE1A1EAC6F}" type="pres">
      <dgm:prSet presAssocID="{F946AC8E-76CB-479C-AAB1-4BB2E25D81FA}" presName="imgShp" presStyleLbl="fgImgPlace1" presStyleIdx="3" presStyleCnt="5" custLinFactNeighborX="-54370" custLinFactNeighborY="4698"/>
      <dgm:spPr>
        <a:blipFill rotWithShape="0">
          <a:blip xmlns:r="http://schemas.openxmlformats.org/officeDocument/2006/relationships" r:embed="rId2"/>
          <a:stretch>
            <a:fillRect/>
          </a:stretch>
        </a:blipFill>
      </dgm:spPr>
      <dgm:t>
        <a:bodyPr/>
        <a:lstStyle/>
        <a:p>
          <a:endParaRPr lang="en-US"/>
        </a:p>
      </dgm:t>
    </dgm:pt>
    <dgm:pt modelId="{C009D1C8-066F-4B1F-8B81-68778C39E636}" type="pres">
      <dgm:prSet presAssocID="{F946AC8E-76CB-479C-AAB1-4BB2E25D81FA}" presName="txShp" presStyleLbl="node1" presStyleIdx="3" presStyleCnt="5" custScaleX="125314">
        <dgm:presLayoutVars>
          <dgm:bulletEnabled val="1"/>
        </dgm:presLayoutVars>
      </dgm:prSet>
      <dgm:spPr/>
      <dgm:t>
        <a:bodyPr/>
        <a:lstStyle/>
        <a:p>
          <a:pPr rtl="1"/>
          <a:endParaRPr lang="ar-KW"/>
        </a:p>
      </dgm:t>
    </dgm:pt>
    <dgm:pt modelId="{81FEEFD5-A887-4DE1-A935-DBF77CBE216D}" type="pres">
      <dgm:prSet presAssocID="{D8ABFD3D-C535-45BC-945A-F026409FA9EC}" presName="spacing" presStyleCnt="0"/>
      <dgm:spPr/>
      <dgm:t>
        <a:bodyPr/>
        <a:lstStyle/>
        <a:p>
          <a:endParaRPr lang="en-US"/>
        </a:p>
      </dgm:t>
    </dgm:pt>
    <dgm:pt modelId="{0D50987F-CC7A-4FB3-B749-0193034B6588}" type="pres">
      <dgm:prSet presAssocID="{A6F8268E-62A3-469E-8822-65F7B11CEA6E}" presName="composite" presStyleCnt="0"/>
      <dgm:spPr/>
      <dgm:t>
        <a:bodyPr/>
        <a:lstStyle/>
        <a:p>
          <a:endParaRPr lang="en-US"/>
        </a:p>
      </dgm:t>
    </dgm:pt>
    <dgm:pt modelId="{A88637F7-D49B-4D9B-8541-31A1D018273F}" type="pres">
      <dgm:prSet presAssocID="{A6F8268E-62A3-469E-8822-65F7B11CEA6E}" presName="imgShp" presStyleLbl="fgImgPlace1" presStyleIdx="4" presStyleCnt="5" custLinFactNeighborX="-54370" custLinFactNeighborY="-3026"/>
      <dgm:spPr>
        <a:blipFill rotWithShape="0">
          <a:blip xmlns:r="http://schemas.openxmlformats.org/officeDocument/2006/relationships" r:embed="rId2"/>
          <a:stretch>
            <a:fillRect/>
          </a:stretch>
        </a:blipFill>
      </dgm:spPr>
      <dgm:t>
        <a:bodyPr/>
        <a:lstStyle/>
        <a:p>
          <a:endParaRPr lang="en-US"/>
        </a:p>
      </dgm:t>
    </dgm:pt>
    <dgm:pt modelId="{6F684034-F578-4543-BC44-52FF538132DC}" type="pres">
      <dgm:prSet presAssocID="{A6F8268E-62A3-469E-8822-65F7B11CEA6E}" presName="txShp" presStyleLbl="node1" presStyleIdx="4" presStyleCnt="5" custScaleX="125314">
        <dgm:presLayoutVars>
          <dgm:bulletEnabled val="1"/>
        </dgm:presLayoutVars>
      </dgm:prSet>
      <dgm:spPr/>
      <dgm:t>
        <a:bodyPr/>
        <a:lstStyle/>
        <a:p>
          <a:pPr rtl="1"/>
          <a:endParaRPr lang="ar-KW"/>
        </a:p>
      </dgm:t>
    </dgm:pt>
  </dgm:ptLst>
  <dgm:cxnLst>
    <dgm:cxn modelId="{86694A10-15DE-4CE1-98F2-90A5885413F9}" srcId="{75FDFF4E-379A-44AB-90A1-410BB6CE6B7E}" destId="{AD14E3A5-7949-4437-BF6F-B5DC1E6F9D16}" srcOrd="1" destOrd="0" parTransId="{BC3E9B24-A04B-496C-A281-514E31F17DCD}" sibTransId="{B15433B3-103A-49FA-9DDE-30097CB19880}"/>
    <dgm:cxn modelId="{3BCB1FF8-99CF-4ACA-905E-971B8184644D}" type="presOf" srcId="{AD14E3A5-7949-4437-BF6F-B5DC1E6F9D16}" destId="{84B5E824-C63C-46F5-BD51-A858CF0A3334}" srcOrd="0" destOrd="0" presId="urn:microsoft.com/office/officeart/2005/8/layout/vList3#3"/>
    <dgm:cxn modelId="{DDC4F118-4C71-4F16-B4BB-AF770D7BD09E}" srcId="{75FDFF4E-379A-44AB-90A1-410BB6CE6B7E}" destId="{08CFB0B3-29FE-4DF7-8A84-250F22D1E792}" srcOrd="0" destOrd="0" parTransId="{EA73D67C-C8CE-4A06-8424-4C0E8FC6F870}" sibTransId="{8C8701BC-61B4-4083-B3A5-27F56253D277}"/>
    <dgm:cxn modelId="{AD7873D4-9632-4F56-986B-9A7E69423416}" type="presOf" srcId="{75FDFF4E-379A-44AB-90A1-410BB6CE6B7E}" destId="{3A240C07-419A-4E0C-9359-3CEE0FD8D3E8}" srcOrd="0" destOrd="0" presId="urn:microsoft.com/office/officeart/2005/8/layout/vList3#3"/>
    <dgm:cxn modelId="{D535CE09-527E-4203-A9E4-1C8BF0E2EA26}" srcId="{75FDFF4E-379A-44AB-90A1-410BB6CE6B7E}" destId="{F946AC8E-76CB-479C-AAB1-4BB2E25D81FA}" srcOrd="3" destOrd="0" parTransId="{5D37EF9A-240C-47FE-9CD2-368C8D316C8A}" sibTransId="{D8ABFD3D-C535-45BC-945A-F026409FA9EC}"/>
    <dgm:cxn modelId="{BC429918-520B-425C-85DD-C82E75AB7244}" srcId="{75FDFF4E-379A-44AB-90A1-410BB6CE6B7E}" destId="{A6F8268E-62A3-469E-8822-65F7B11CEA6E}" srcOrd="4" destOrd="0" parTransId="{DC8EC094-662D-4D89-B15B-D5F7A1C908B9}" sibTransId="{DFAED251-E069-4668-AE85-52F7C15B0632}"/>
    <dgm:cxn modelId="{838325F0-439C-47A4-A6B0-6FCCB9108956}" srcId="{75FDFF4E-379A-44AB-90A1-410BB6CE6B7E}" destId="{9ED6964C-1869-433B-89DA-1A9DF36DBEC9}" srcOrd="2" destOrd="0" parTransId="{045A1449-D431-4294-B54E-8A25AD1838BC}" sibTransId="{02093E90-16B7-409C-BDD4-F27BC3017780}"/>
    <dgm:cxn modelId="{D309AF95-A9C1-4590-BEFF-B0EBF98AF848}" type="presOf" srcId="{9ED6964C-1869-433B-89DA-1A9DF36DBEC9}" destId="{B5945E11-C76C-4BDB-B9A6-ADDE441334DC}" srcOrd="0" destOrd="0" presId="urn:microsoft.com/office/officeart/2005/8/layout/vList3#3"/>
    <dgm:cxn modelId="{E44BEC49-9366-443E-9D3D-CD349D004E4F}" type="presOf" srcId="{F946AC8E-76CB-479C-AAB1-4BB2E25D81FA}" destId="{C009D1C8-066F-4B1F-8B81-68778C39E636}" srcOrd="0" destOrd="0" presId="urn:microsoft.com/office/officeart/2005/8/layout/vList3#3"/>
    <dgm:cxn modelId="{5CC88C83-AECD-4F44-87D4-D547B6594E6B}" type="presOf" srcId="{08CFB0B3-29FE-4DF7-8A84-250F22D1E792}" destId="{AB6AFDEC-9DFA-4723-8967-3A9BBFDCDAD3}" srcOrd="0" destOrd="0" presId="urn:microsoft.com/office/officeart/2005/8/layout/vList3#3"/>
    <dgm:cxn modelId="{C9D0F123-71C5-4973-8570-3D4EEF25C42A}" type="presOf" srcId="{A6F8268E-62A3-469E-8822-65F7B11CEA6E}" destId="{6F684034-F578-4543-BC44-52FF538132DC}" srcOrd="0" destOrd="0" presId="urn:microsoft.com/office/officeart/2005/8/layout/vList3#3"/>
    <dgm:cxn modelId="{7B73B537-E1AE-4C1F-80E8-22A5BC3B9966}" type="presParOf" srcId="{3A240C07-419A-4E0C-9359-3CEE0FD8D3E8}" destId="{F832CD81-A86D-432E-BE9C-AF488F4F1FAE}" srcOrd="0" destOrd="0" presId="urn:microsoft.com/office/officeart/2005/8/layout/vList3#3"/>
    <dgm:cxn modelId="{6D42395B-C5E8-4054-B5E6-F69E92F264B0}" type="presParOf" srcId="{F832CD81-A86D-432E-BE9C-AF488F4F1FAE}" destId="{B8E136C7-7454-4CBE-84D1-30BD016A7670}" srcOrd="0" destOrd="0" presId="urn:microsoft.com/office/officeart/2005/8/layout/vList3#3"/>
    <dgm:cxn modelId="{85B86E04-D9AC-438B-AD20-8F992B102F4B}" type="presParOf" srcId="{F832CD81-A86D-432E-BE9C-AF488F4F1FAE}" destId="{AB6AFDEC-9DFA-4723-8967-3A9BBFDCDAD3}" srcOrd="1" destOrd="0" presId="urn:microsoft.com/office/officeart/2005/8/layout/vList3#3"/>
    <dgm:cxn modelId="{46100B33-B848-4FF6-B2FA-91FB22E36420}" type="presParOf" srcId="{3A240C07-419A-4E0C-9359-3CEE0FD8D3E8}" destId="{DD85EC3E-1D14-4DC5-8A07-C4F341DC6D62}" srcOrd="1" destOrd="0" presId="urn:microsoft.com/office/officeart/2005/8/layout/vList3#3"/>
    <dgm:cxn modelId="{5F5EB448-0363-4CE8-9CB1-3C7F5669ECAB}" type="presParOf" srcId="{3A240C07-419A-4E0C-9359-3CEE0FD8D3E8}" destId="{8A27D4C1-C051-4AE9-BC39-1D3C4F4D86EE}" srcOrd="2" destOrd="0" presId="urn:microsoft.com/office/officeart/2005/8/layout/vList3#3"/>
    <dgm:cxn modelId="{4CC6312F-53BA-4303-8329-05D8D4599E88}" type="presParOf" srcId="{8A27D4C1-C051-4AE9-BC39-1D3C4F4D86EE}" destId="{A943535A-605E-473E-8338-F75EA6793B02}" srcOrd="0" destOrd="0" presId="urn:microsoft.com/office/officeart/2005/8/layout/vList3#3"/>
    <dgm:cxn modelId="{F5373DD6-BE86-4258-ADB8-255D06B08FC6}" type="presParOf" srcId="{8A27D4C1-C051-4AE9-BC39-1D3C4F4D86EE}" destId="{84B5E824-C63C-46F5-BD51-A858CF0A3334}" srcOrd="1" destOrd="0" presId="urn:microsoft.com/office/officeart/2005/8/layout/vList3#3"/>
    <dgm:cxn modelId="{15BE4295-9AF4-40EB-8C5E-E843386BB323}" type="presParOf" srcId="{3A240C07-419A-4E0C-9359-3CEE0FD8D3E8}" destId="{7632AAD9-71D9-4BC2-B31F-3E18D8DAC601}" srcOrd="3" destOrd="0" presId="urn:microsoft.com/office/officeart/2005/8/layout/vList3#3"/>
    <dgm:cxn modelId="{107BB8E3-5CA5-49CE-B2DF-C2F3F4503E04}" type="presParOf" srcId="{3A240C07-419A-4E0C-9359-3CEE0FD8D3E8}" destId="{DD632509-EDB7-45F5-95CF-C1693BDA1122}" srcOrd="4" destOrd="0" presId="urn:microsoft.com/office/officeart/2005/8/layout/vList3#3"/>
    <dgm:cxn modelId="{DD82B3AB-E912-4E90-B6B0-D329464A7242}" type="presParOf" srcId="{DD632509-EDB7-45F5-95CF-C1693BDA1122}" destId="{CB3D89CC-FD24-487E-BE60-9418C74EFAE1}" srcOrd="0" destOrd="0" presId="urn:microsoft.com/office/officeart/2005/8/layout/vList3#3"/>
    <dgm:cxn modelId="{92E3B269-A49A-4EB2-B15D-E30C7F82A3D6}" type="presParOf" srcId="{DD632509-EDB7-45F5-95CF-C1693BDA1122}" destId="{B5945E11-C76C-4BDB-B9A6-ADDE441334DC}" srcOrd="1" destOrd="0" presId="urn:microsoft.com/office/officeart/2005/8/layout/vList3#3"/>
    <dgm:cxn modelId="{95F3DA88-EF8F-47FD-B0C9-F0EF5291BDB5}" type="presParOf" srcId="{3A240C07-419A-4E0C-9359-3CEE0FD8D3E8}" destId="{1BB5E8AA-6327-4BF5-8062-77C554E3DDC5}" srcOrd="5" destOrd="0" presId="urn:microsoft.com/office/officeart/2005/8/layout/vList3#3"/>
    <dgm:cxn modelId="{7636A3BB-1FF2-4940-B950-0AAB981B0E89}" type="presParOf" srcId="{3A240C07-419A-4E0C-9359-3CEE0FD8D3E8}" destId="{B76C8A48-B052-48A3-9E4B-EFD8CF234AA9}" srcOrd="6" destOrd="0" presId="urn:microsoft.com/office/officeart/2005/8/layout/vList3#3"/>
    <dgm:cxn modelId="{8DEED836-BB78-4EB4-915A-779C4C5A5996}" type="presParOf" srcId="{B76C8A48-B052-48A3-9E4B-EFD8CF234AA9}" destId="{7678EE7B-F36B-4183-AEEB-31AE1A1EAC6F}" srcOrd="0" destOrd="0" presId="urn:microsoft.com/office/officeart/2005/8/layout/vList3#3"/>
    <dgm:cxn modelId="{B5DC7CC6-EF8D-4952-823F-446507D56E74}" type="presParOf" srcId="{B76C8A48-B052-48A3-9E4B-EFD8CF234AA9}" destId="{C009D1C8-066F-4B1F-8B81-68778C39E636}" srcOrd="1" destOrd="0" presId="urn:microsoft.com/office/officeart/2005/8/layout/vList3#3"/>
    <dgm:cxn modelId="{6946ED8F-20E4-49D5-9FCF-BA5799CFC394}" type="presParOf" srcId="{3A240C07-419A-4E0C-9359-3CEE0FD8D3E8}" destId="{81FEEFD5-A887-4DE1-A935-DBF77CBE216D}" srcOrd="7" destOrd="0" presId="urn:microsoft.com/office/officeart/2005/8/layout/vList3#3"/>
    <dgm:cxn modelId="{C97B2D5B-5574-444F-8187-E48CDC7772D3}" type="presParOf" srcId="{3A240C07-419A-4E0C-9359-3CEE0FD8D3E8}" destId="{0D50987F-CC7A-4FB3-B749-0193034B6588}" srcOrd="8" destOrd="0" presId="urn:microsoft.com/office/officeart/2005/8/layout/vList3#3"/>
    <dgm:cxn modelId="{92F356D9-8C9F-44C9-9345-50270A2B940A}" type="presParOf" srcId="{0D50987F-CC7A-4FB3-B749-0193034B6588}" destId="{A88637F7-D49B-4D9B-8541-31A1D018273F}" srcOrd="0" destOrd="0" presId="urn:microsoft.com/office/officeart/2005/8/layout/vList3#3"/>
    <dgm:cxn modelId="{11B340FC-9C12-4582-8CB1-DC81F00E9D0D}" type="presParOf" srcId="{0D50987F-CC7A-4FB3-B749-0193034B6588}" destId="{6F684034-F578-4543-BC44-52FF538132DC}"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862CBA-0511-40E7-87A7-2660061CE5A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KW"/>
        </a:p>
      </dgm:t>
    </dgm:pt>
    <dgm:pt modelId="{5CC16CE1-D195-4AC9-ABCB-4C5335BBC6D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800" b="1" dirty="0" smtClean="0">
              <a:solidFill>
                <a:schemeClr val="tx1"/>
              </a:solidFill>
            </a:rPr>
            <a:t>Chronic kidney disease is more common in children older than 6 years than in those younger than 6 years were </a:t>
          </a:r>
          <a:endParaRPr lang="en-US" sz="2800" b="1" dirty="0">
            <a:solidFill>
              <a:schemeClr val="tx1"/>
            </a:solidFill>
          </a:endParaRPr>
        </a:p>
      </dgm:t>
    </dgm:pt>
    <dgm:pt modelId="{E196B280-5DDE-4B02-9929-64B90AF72B43}" type="parTrans" cxnId="{91E97946-8ADD-4F63-AF7B-85660D7FF623}">
      <dgm:prSet/>
      <dgm:spPr/>
      <dgm:t>
        <a:bodyPr/>
        <a:lstStyle/>
        <a:p>
          <a:pPr rtl="1"/>
          <a:endParaRPr lang="ar-KW" sz="2800" b="1">
            <a:solidFill>
              <a:schemeClr val="tx1"/>
            </a:solidFill>
          </a:endParaRPr>
        </a:p>
      </dgm:t>
    </dgm:pt>
    <dgm:pt modelId="{3330F824-0C39-4CD2-8013-139C4C49E11A}" type="sibTrans" cxnId="{91E97946-8ADD-4F63-AF7B-85660D7FF623}">
      <dgm:prSet custT="1"/>
      <dgm:spPr/>
      <dgm:t>
        <a:bodyPr/>
        <a:lstStyle/>
        <a:p>
          <a:pPr rtl="1"/>
          <a:endParaRPr lang="ar-KW" sz="2800" b="1" dirty="0">
            <a:solidFill>
              <a:schemeClr val="tx1"/>
            </a:solidFill>
          </a:endParaRPr>
        </a:p>
      </dgm:t>
    </dgm:pt>
    <dgm:pt modelId="{25440508-FAE3-4645-BC5B-2F7309D335D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800" b="1" dirty="0" smtClean="0">
              <a:solidFill>
                <a:schemeClr val="tx1"/>
              </a:solidFill>
            </a:rPr>
            <a:t>19% in children aged 0-1 years</a:t>
          </a:r>
          <a:endParaRPr lang="ar-KW" sz="2800" b="1" dirty="0">
            <a:solidFill>
              <a:schemeClr val="tx1"/>
            </a:solidFill>
          </a:endParaRPr>
        </a:p>
      </dgm:t>
    </dgm:pt>
    <dgm:pt modelId="{08EACC78-F472-4FE4-8763-8D823897C54B}" type="parTrans" cxnId="{FA92EAD3-4AC9-4E56-876D-0216CAB3E61D}">
      <dgm:prSet/>
      <dgm:spPr/>
      <dgm:t>
        <a:bodyPr/>
        <a:lstStyle/>
        <a:p>
          <a:pPr rtl="1"/>
          <a:endParaRPr lang="ar-KW" sz="2800" b="1">
            <a:solidFill>
              <a:schemeClr val="tx1"/>
            </a:solidFill>
          </a:endParaRPr>
        </a:p>
      </dgm:t>
    </dgm:pt>
    <dgm:pt modelId="{65A7F630-4AC1-44AB-BDE9-665EC023F9EC}" type="sibTrans" cxnId="{FA92EAD3-4AC9-4E56-876D-0216CAB3E61D}">
      <dgm:prSet custT="1"/>
      <dgm:spPr/>
      <dgm:t>
        <a:bodyPr/>
        <a:lstStyle/>
        <a:p>
          <a:pPr rtl="1"/>
          <a:endParaRPr lang="ar-KW" sz="2800" b="1" dirty="0">
            <a:solidFill>
              <a:schemeClr val="tx1"/>
            </a:solidFill>
          </a:endParaRPr>
        </a:p>
      </dgm:t>
    </dgm:pt>
    <dgm:pt modelId="{517F2F0F-89C0-481B-929F-C0E78D2B82C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800" b="1" dirty="0" smtClean="0">
              <a:solidFill>
                <a:schemeClr val="tx1"/>
              </a:solidFill>
            </a:rPr>
            <a:t>17% in those aged 6-12 years</a:t>
          </a:r>
          <a:endParaRPr lang="ar-KW" sz="2800" b="1" dirty="0">
            <a:solidFill>
              <a:schemeClr val="tx1"/>
            </a:solidFill>
          </a:endParaRPr>
        </a:p>
      </dgm:t>
    </dgm:pt>
    <dgm:pt modelId="{8F42E0DB-C744-4990-BFF2-C1613FD89F5B}" type="parTrans" cxnId="{EE3B20FC-1409-44E9-A182-E25A70CB6447}">
      <dgm:prSet/>
      <dgm:spPr/>
      <dgm:t>
        <a:bodyPr/>
        <a:lstStyle/>
        <a:p>
          <a:pPr rtl="1"/>
          <a:endParaRPr lang="ar-KW" sz="2800" b="1">
            <a:solidFill>
              <a:schemeClr val="tx1"/>
            </a:solidFill>
          </a:endParaRPr>
        </a:p>
      </dgm:t>
    </dgm:pt>
    <dgm:pt modelId="{7C6635C2-648C-495D-BF02-03E1FE4141F6}" type="sibTrans" cxnId="{EE3B20FC-1409-44E9-A182-E25A70CB6447}">
      <dgm:prSet custT="1"/>
      <dgm:spPr/>
      <dgm:t>
        <a:bodyPr/>
        <a:lstStyle/>
        <a:p>
          <a:pPr rtl="1"/>
          <a:endParaRPr lang="ar-KW" sz="2800" b="1" dirty="0">
            <a:solidFill>
              <a:schemeClr val="tx1"/>
            </a:solidFill>
          </a:endParaRPr>
        </a:p>
      </dgm:t>
    </dgm:pt>
    <dgm:pt modelId="{D39129A4-E585-4858-B33E-92D9C09F0BC3}">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800" b="1" dirty="0" smtClean="0">
              <a:solidFill>
                <a:schemeClr val="tx1"/>
              </a:solidFill>
            </a:rPr>
            <a:t>33% in children aged 2-5 years</a:t>
          </a:r>
          <a:endParaRPr lang="ar-KW" sz="2800" b="1" dirty="0">
            <a:solidFill>
              <a:schemeClr val="tx1"/>
            </a:solidFill>
          </a:endParaRPr>
        </a:p>
      </dgm:t>
    </dgm:pt>
    <dgm:pt modelId="{BE7522D5-EAF2-4EF1-AB5E-516645A0EFBD}" type="parTrans" cxnId="{C28E5516-B554-4C9D-AA96-3AD48F25E804}">
      <dgm:prSet/>
      <dgm:spPr/>
      <dgm:t>
        <a:bodyPr/>
        <a:lstStyle/>
        <a:p>
          <a:pPr rtl="1"/>
          <a:endParaRPr lang="ar-KW" sz="2800" b="1">
            <a:solidFill>
              <a:schemeClr val="tx1"/>
            </a:solidFill>
          </a:endParaRPr>
        </a:p>
      </dgm:t>
    </dgm:pt>
    <dgm:pt modelId="{EC73AA6D-7264-4966-9ECB-64CA164F52B1}" type="sibTrans" cxnId="{C28E5516-B554-4C9D-AA96-3AD48F25E804}">
      <dgm:prSet custT="1"/>
      <dgm:spPr/>
      <dgm:t>
        <a:bodyPr/>
        <a:lstStyle/>
        <a:p>
          <a:pPr rtl="1"/>
          <a:endParaRPr lang="ar-KW" sz="2800" b="1" dirty="0">
            <a:solidFill>
              <a:schemeClr val="tx1"/>
            </a:solidFill>
          </a:endParaRPr>
        </a:p>
      </dgm:t>
    </dgm:pt>
    <dgm:pt modelId="{646D4040-3338-4808-BA8E-FB4487AE1A8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800" b="1" dirty="0" smtClean="0">
              <a:solidFill>
                <a:schemeClr val="tx1"/>
              </a:solidFill>
            </a:rPr>
            <a:t>31% in those older than 12 years</a:t>
          </a:r>
          <a:endParaRPr lang="ar-KW" sz="2800" b="1" dirty="0">
            <a:solidFill>
              <a:schemeClr val="tx1"/>
            </a:solidFill>
          </a:endParaRPr>
        </a:p>
      </dgm:t>
    </dgm:pt>
    <dgm:pt modelId="{B033236E-97FF-460C-93B1-DC39ADF5FB76}" type="parTrans" cxnId="{F4BC1EA8-71A0-4D31-9036-0C25A9BE67C5}">
      <dgm:prSet/>
      <dgm:spPr/>
      <dgm:t>
        <a:bodyPr/>
        <a:lstStyle/>
        <a:p>
          <a:pPr rtl="1"/>
          <a:endParaRPr lang="ar-KW" sz="2800" b="1">
            <a:solidFill>
              <a:schemeClr val="tx1"/>
            </a:solidFill>
          </a:endParaRPr>
        </a:p>
      </dgm:t>
    </dgm:pt>
    <dgm:pt modelId="{CF3FA8E4-DCCB-4C09-AAE2-65DEB317D133}" type="sibTrans" cxnId="{F4BC1EA8-71A0-4D31-9036-0C25A9BE67C5}">
      <dgm:prSet/>
      <dgm:spPr/>
      <dgm:t>
        <a:bodyPr/>
        <a:lstStyle/>
        <a:p>
          <a:pPr rtl="1"/>
          <a:endParaRPr lang="ar-KW" sz="2800" b="1">
            <a:solidFill>
              <a:schemeClr val="tx1"/>
            </a:solidFill>
          </a:endParaRPr>
        </a:p>
      </dgm:t>
    </dgm:pt>
    <dgm:pt modelId="{13075A73-2176-4459-901D-DB13351F70DB}">
      <dgm:prSet/>
      <dgm:spPr/>
      <dgm:t>
        <a:bodyPr/>
        <a:lstStyle/>
        <a:p>
          <a:pPr rtl="0"/>
          <a:endParaRPr lang="en-US" sz="2800" b="1" dirty="0">
            <a:solidFill>
              <a:schemeClr val="tx1"/>
            </a:solidFill>
          </a:endParaRPr>
        </a:p>
      </dgm:t>
    </dgm:pt>
    <dgm:pt modelId="{C70BB852-D051-4AFF-A1CD-E8F6CF44BEA8}" type="parTrans" cxnId="{12355A24-C8B4-446B-AF58-D3B06EC457CA}">
      <dgm:prSet/>
      <dgm:spPr/>
      <dgm:t>
        <a:bodyPr/>
        <a:lstStyle/>
        <a:p>
          <a:pPr rtl="1"/>
          <a:endParaRPr lang="ar-KW" sz="2800" b="1">
            <a:solidFill>
              <a:schemeClr val="tx1"/>
            </a:solidFill>
          </a:endParaRPr>
        </a:p>
      </dgm:t>
    </dgm:pt>
    <dgm:pt modelId="{42071005-97C7-4323-9D4D-C66642DB25E3}" type="sibTrans" cxnId="{12355A24-C8B4-446B-AF58-D3B06EC457CA}">
      <dgm:prSet/>
      <dgm:spPr/>
      <dgm:t>
        <a:bodyPr/>
        <a:lstStyle/>
        <a:p>
          <a:pPr rtl="1"/>
          <a:endParaRPr lang="ar-KW" sz="2800" b="1">
            <a:solidFill>
              <a:schemeClr val="tx1"/>
            </a:solidFill>
          </a:endParaRPr>
        </a:p>
      </dgm:t>
    </dgm:pt>
    <dgm:pt modelId="{BCD38B86-6901-4CC9-8EF8-65CF2A5F9C53}">
      <dgm:prSet/>
      <dgm:spPr/>
      <dgm:t>
        <a:bodyPr/>
        <a:lstStyle/>
        <a:p>
          <a:pPr rtl="1"/>
          <a:endParaRPr lang="ar-KW"/>
        </a:p>
      </dgm:t>
    </dgm:pt>
    <dgm:pt modelId="{CAD098B9-F2D1-480C-B2DB-59797BB9B48D}" type="parTrans" cxnId="{2CBE504E-11CF-4ACD-ABCF-DA8C3EA307E9}">
      <dgm:prSet/>
      <dgm:spPr/>
      <dgm:t>
        <a:bodyPr/>
        <a:lstStyle/>
        <a:p>
          <a:pPr rtl="1"/>
          <a:endParaRPr lang="ar-KW" sz="2800" b="1">
            <a:solidFill>
              <a:schemeClr val="tx1"/>
            </a:solidFill>
          </a:endParaRPr>
        </a:p>
      </dgm:t>
    </dgm:pt>
    <dgm:pt modelId="{F724E413-54EB-4DB7-B2EB-CF83716A1FFE}" type="sibTrans" cxnId="{2CBE504E-11CF-4ACD-ABCF-DA8C3EA307E9}">
      <dgm:prSet/>
      <dgm:spPr/>
      <dgm:t>
        <a:bodyPr/>
        <a:lstStyle/>
        <a:p>
          <a:pPr rtl="1"/>
          <a:endParaRPr lang="ar-KW" sz="2800" b="1">
            <a:solidFill>
              <a:schemeClr val="tx1"/>
            </a:solidFill>
          </a:endParaRPr>
        </a:p>
      </dgm:t>
    </dgm:pt>
    <dgm:pt modelId="{05654344-6892-4D4D-B798-C5BFF816BB84}">
      <dgm:prSet/>
      <dgm:spPr/>
      <dgm:t>
        <a:bodyPr/>
        <a:lstStyle/>
        <a:p>
          <a:pPr rtl="0"/>
          <a:endParaRPr lang="ar-KW" sz="2800" b="1" dirty="0">
            <a:solidFill>
              <a:schemeClr val="tx1"/>
            </a:solidFill>
          </a:endParaRPr>
        </a:p>
      </dgm:t>
    </dgm:pt>
    <dgm:pt modelId="{788374C2-35F0-4FF9-B4CA-BC974E3C17A3}" type="parTrans" cxnId="{FC13A59E-22ED-47AC-A267-9C3169BB3DBF}">
      <dgm:prSet/>
      <dgm:spPr/>
      <dgm:t>
        <a:bodyPr/>
        <a:lstStyle/>
        <a:p>
          <a:pPr rtl="1"/>
          <a:endParaRPr lang="ar-KW" sz="2800" b="1">
            <a:solidFill>
              <a:schemeClr val="tx1"/>
            </a:solidFill>
          </a:endParaRPr>
        </a:p>
      </dgm:t>
    </dgm:pt>
    <dgm:pt modelId="{94147A0C-0495-4C50-B275-9160D88F2DC5}" type="sibTrans" cxnId="{FC13A59E-22ED-47AC-A267-9C3169BB3DBF}">
      <dgm:prSet/>
      <dgm:spPr/>
      <dgm:t>
        <a:bodyPr/>
        <a:lstStyle/>
        <a:p>
          <a:pPr rtl="1"/>
          <a:endParaRPr lang="ar-KW" sz="2800" b="1">
            <a:solidFill>
              <a:schemeClr val="tx1"/>
            </a:solidFill>
          </a:endParaRPr>
        </a:p>
      </dgm:t>
    </dgm:pt>
    <dgm:pt modelId="{68F4865C-369B-485A-BB97-0D268E496CA9}" type="pres">
      <dgm:prSet presAssocID="{6E862CBA-0511-40E7-87A7-2660061CE5A7}" presName="outerComposite" presStyleCnt="0">
        <dgm:presLayoutVars>
          <dgm:chMax val="5"/>
          <dgm:dir/>
          <dgm:resizeHandles val="exact"/>
        </dgm:presLayoutVars>
      </dgm:prSet>
      <dgm:spPr/>
      <dgm:t>
        <a:bodyPr/>
        <a:lstStyle/>
        <a:p>
          <a:pPr rtl="1"/>
          <a:endParaRPr lang="ar-KW"/>
        </a:p>
      </dgm:t>
    </dgm:pt>
    <dgm:pt modelId="{2DE35B2C-FB53-4DCF-84C1-5DDD5C71352D}" type="pres">
      <dgm:prSet presAssocID="{6E862CBA-0511-40E7-87A7-2660061CE5A7}" presName="dummyMaxCanvas" presStyleCnt="0">
        <dgm:presLayoutVars/>
      </dgm:prSet>
      <dgm:spPr/>
    </dgm:pt>
    <dgm:pt modelId="{D980E414-D5C3-4D46-B5BB-CFA3E2515036}" type="pres">
      <dgm:prSet presAssocID="{6E862CBA-0511-40E7-87A7-2660061CE5A7}" presName="FiveNodes_1" presStyleLbl="node1" presStyleIdx="0" presStyleCnt="5" custScaleY="179968" custLinFactNeighborX="3274" custLinFactNeighborY="12167">
        <dgm:presLayoutVars>
          <dgm:bulletEnabled val="1"/>
        </dgm:presLayoutVars>
      </dgm:prSet>
      <dgm:spPr/>
      <dgm:t>
        <a:bodyPr/>
        <a:lstStyle/>
        <a:p>
          <a:pPr rtl="1"/>
          <a:endParaRPr lang="ar-KW"/>
        </a:p>
      </dgm:t>
    </dgm:pt>
    <dgm:pt modelId="{B5BCF97A-6754-4219-812D-CCCFBE16CCE4}" type="pres">
      <dgm:prSet presAssocID="{6E862CBA-0511-40E7-87A7-2660061CE5A7}" presName="FiveNodes_2" presStyleLbl="node1" presStyleIdx="1" presStyleCnt="5" custScaleY="61737" custLinFactNeighborX="2355" custLinFactNeighborY="42606">
        <dgm:presLayoutVars>
          <dgm:bulletEnabled val="1"/>
        </dgm:presLayoutVars>
      </dgm:prSet>
      <dgm:spPr/>
      <dgm:t>
        <a:bodyPr/>
        <a:lstStyle/>
        <a:p>
          <a:pPr rtl="1"/>
          <a:endParaRPr lang="ar-KW"/>
        </a:p>
      </dgm:t>
    </dgm:pt>
    <dgm:pt modelId="{26037B82-A185-47AA-BAA5-04F7994F9030}" type="pres">
      <dgm:prSet presAssocID="{6E862CBA-0511-40E7-87A7-2660061CE5A7}" presName="FiveNodes_3" presStyleLbl="node1" presStyleIdx="2" presStyleCnt="5" custScaleY="63458" custLinFactNeighborX="1435" custLinFactNeighborY="15649">
        <dgm:presLayoutVars>
          <dgm:bulletEnabled val="1"/>
        </dgm:presLayoutVars>
      </dgm:prSet>
      <dgm:spPr/>
      <dgm:t>
        <a:bodyPr/>
        <a:lstStyle/>
        <a:p>
          <a:pPr rtl="1"/>
          <a:endParaRPr lang="ar-KW"/>
        </a:p>
      </dgm:t>
    </dgm:pt>
    <dgm:pt modelId="{5417D8CB-864B-4E3D-9FEC-0DB1E71B81BD}" type="pres">
      <dgm:prSet presAssocID="{6E862CBA-0511-40E7-87A7-2660061CE5A7}" presName="FiveNodes_4" presStyleLbl="node1" presStyleIdx="3" presStyleCnt="5" custScaleY="72143" custLinFactNeighborX="-576" custLinFactNeighborY="15649">
        <dgm:presLayoutVars>
          <dgm:bulletEnabled val="1"/>
        </dgm:presLayoutVars>
      </dgm:prSet>
      <dgm:spPr/>
      <dgm:t>
        <a:bodyPr/>
        <a:lstStyle/>
        <a:p>
          <a:pPr rtl="1"/>
          <a:endParaRPr lang="ar-KW"/>
        </a:p>
      </dgm:t>
    </dgm:pt>
    <dgm:pt modelId="{785662F1-4F46-4ECC-8DF2-1E13E3E23AB7}" type="pres">
      <dgm:prSet presAssocID="{6E862CBA-0511-40E7-87A7-2660061CE5A7}" presName="FiveNodes_5" presStyleLbl="node1" presStyleIdx="4" presStyleCnt="5" custScaleY="65179">
        <dgm:presLayoutVars>
          <dgm:bulletEnabled val="1"/>
        </dgm:presLayoutVars>
      </dgm:prSet>
      <dgm:spPr/>
      <dgm:t>
        <a:bodyPr/>
        <a:lstStyle/>
        <a:p>
          <a:pPr rtl="1"/>
          <a:endParaRPr lang="ar-KW"/>
        </a:p>
      </dgm:t>
    </dgm:pt>
    <dgm:pt modelId="{F9241457-C6C3-4B8F-A57B-77C45B6762E6}" type="pres">
      <dgm:prSet presAssocID="{6E862CBA-0511-40E7-87A7-2660061CE5A7}" presName="FiveConn_1-2" presStyleLbl="fgAccFollowNode1" presStyleIdx="0" presStyleCnt="4" custLinFactNeighborX="20188" custLinFactNeighborY="73535">
        <dgm:presLayoutVars>
          <dgm:bulletEnabled val="1"/>
        </dgm:presLayoutVars>
      </dgm:prSet>
      <dgm:spPr/>
      <dgm:t>
        <a:bodyPr/>
        <a:lstStyle/>
        <a:p>
          <a:pPr rtl="1"/>
          <a:endParaRPr lang="ar-KW"/>
        </a:p>
      </dgm:t>
    </dgm:pt>
    <dgm:pt modelId="{F76CE569-2C96-4B7C-A2FC-2FCEBC6CC583}" type="pres">
      <dgm:prSet presAssocID="{6E862CBA-0511-40E7-87A7-2660061CE5A7}" presName="FiveConn_2-3" presStyleLbl="fgAccFollowNode1" presStyleIdx="1" presStyleCnt="4" custLinFactNeighborX="10046" custLinFactNeighborY="42778">
        <dgm:presLayoutVars>
          <dgm:bulletEnabled val="1"/>
        </dgm:presLayoutVars>
      </dgm:prSet>
      <dgm:spPr/>
      <dgm:t>
        <a:bodyPr/>
        <a:lstStyle/>
        <a:p>
          <a:pPr rtl="1"/>
          <a:endParaRPr lang="ar-KW"/>
        </a:p>
      </dgm:t>
    </dgm:pt>
    <dgm:pt modelId="{F00D87FC-66D7-4537-9809-08DE9C1385BB}" type="pres">
      <dgm:prSet presAssocID="{6E862CBA-0511-40E7-87A7-2660061CE5A7}" presName="FiveConn_3-4" presStyleLbl="fgAccFollowNode1" presStyleIdx="2" presStyleCnt="4" custLinFactNeighborX="-96" custLinFactNeighborY="14584">
        <dgm:presLayoutVars>
          <dgm:bulletEnabled val="1"/>
        </dgm:presLayoutVars>
      </dgm:prSet>
      <dgm:spPr/>
      <dgm:t>
        <a:bodyPr/>
        <a:lstStyle/>
        <a:p>
          <a:pPr rtl="1"/>
          <a:endParaRPr lang="ar-KW"/>
        </a:p>
      </dgm:t>
    </dgm:pt>
    <dgm:pt modelId="{3EDED817-A24C-4B36-A78A-0D12FFB4788F}" type="pres">
      <dgm:prSet presAssocID="{6E862CBA-0511-40E7-87A7-2660061CE5A7}" presName="FiveConn_4-5" presStyleLbl="fgAccFollowNode1" presStyleIdx="3" presStyleCnt="4" custLinFactNeighborX="1800" custLinFactNeighborY="18232">
        <dgm:presLayoutVars>
          <dgm:bulletEnabled val="1"/>
        </dgm:presLayoutVars>
      </dgm:prSet>
      <dgm:spPr/>
      <dgm:t>
        <a:bodyPr/>
        <a:lstStyle/>
        <a:p>
          <a:pPr rtl="1"/>
          <a:endParaRPr lang="ar-KW"/>
        </a:p>
      </dgm:t>
    </dgm:pt>
    <dgm:pt modelId="{EDF1C3AD-72B5-480E-AC90-D200391CEE88}" type="pres">
      <dgm:prSet presAssocID="{6E862CBA-0511-40E7-87A7-2660061CE5A7}" presName="FiveNodes_1_text" presStyleLbl="node1" presStyleIdx="4" presStyleCnt="5">
        <dgm:presLayoutVars>
          <dgm:bulletEnabled val="1"/>
        </dgm:presLayoutVars>
      </dgm:prSet>
      <dgm:spPr/>
      <dgm:t>
        <a:bodyPr/>
        <a:lstStyle/>
        <a:p>
          <a:pPr rtl="1"/>
          <a:endParaRPr lang="ar-KW"/>
        </a:p>
      </dgm:t>
    </dgm:pt>
    <dgm:pt modelId="{9E644AF1-8484-462A-A459-E681416E1505}" type="pres">
      <dgm:prSet presAssocID="{6E862CBA-0511-40E7-87A7-2660061CE5A7}" presName="FiveNodes_2_text" presStyleLbl="node1" presStyleIdx="4" presStyleCnt="5">
        <dgm:presLayoutVars>
          <dgm:bulletEnabled val="1"/>
        </dgm:presLayoutVars>
      </dgm:prSet>
      <dgm:spPr/>
      <dgm:t>
        <a:bodyPr/>
        <a:lstStyle/>
        <a:p>
          <a:pPr rtl="1"/>
          <a:endParaRPr lang="ar-KW"/>
        </a:p>
      </dgm:t>
    </dgm:pt>
    <dgm:pt modelId="{B63E9C24-A86B-44A0-A435-AA555986243B}" type="pres">
      <dgm:prSet presAssocID="{6E862CBA-0511-40E7-87A7-2660061CE5A7}" presName="FiveNodes_3_text" presStyleLbl="node1" presStyleIdx="4" presStyleCnt="5">
        <dgm:presLayoutVars>
          <dgm:bulletEnabled val="1"/>
        </dgm:presLayoutVars>
      </dgm:prSet>
      <dgm:spPr/>
      <dgm:t>
        <a:bodyPr/>
        <a:lstStyle/>
        <a:p>
          <a:pPr rtl="1"/>
          <a:endParaRPr lang="ar-KW"/>
        </a:p>
      </dgm:t>
    </dgm:pt>
    <dgm:pt modelId="{D6F37189-3E42-4378-865B-5E32C825FBDC}" type="pres">
      <dgm:prSet presAssocID="{6E862CBA-0511-40E7-87A7-2660061CE5A7}" presName="FiveNodes_4_text" presStyleLbl="node1" presStyleIdx="4" presStyleCnt="5">
        <dgm:presLayoutVars>
          <dgm:bulletEnabled val="1"/>
        </dgm:presLayoutVars>
      </dgm:prSet>
      <dgm:spPr/>
      <dgm:t>
        <a:bodyPr/>
        <a:lstStyle/>
        <a:p>
          <a:pPr rtl="1"/>
          <a:endParaRPr lang="ar-KW"/>
        </a:p>
      </dgm:t>
    </dgm:pt>
    <dgm:pt modelId="{BA873CB5-E9D7-496A-83A7-DBCCA7FC003B}" type="pres">
      <dgm:prSet presAssocID="{6E862CBA-0511-40E7-87A7-2660061CE5A7}" presName="FiveNodes_5_text" presStyleLbl="node1" presStyleIdx="4" presStyleCnt="5">
        <dgm:presLayoutVars>
          <dgm:bulletEnabled val="1"/>
        </dgm:presLayoutVars>
      </dgm:prSet>
      <dgm:spPr/>
      <dgm:t>
        <a:bodyPr/>
        <a:lstStyle/>
        <a:p>
          <a:pPr rtl="1"/>
          <a:endParaRPr lang="ar-KW"/>
        </a:p>
      </dgm:t>
    </dgm:pt>
  </dgm:ptLst>
  <dgm:cxnLst>
    <dgm:cxn modelId="{FD9483BE-47E1-40F8-B45F-B96FD28730E6}" type="presOf" srcId="{646D4040-3338-4808-BA8E-FB4487AE1A89}" destId="{785662F1-4F46-4ECC-8DF2-1E13E3E23AB7}" srcOrd="0" destOrd="0" presId="urn:microsoft.com/office/officeart/2005/8/layout/vProcess5"/>
    <dgm:cxn modelId="{BF4B79E2-95F5-44E3-AEF6-DBA96A7BB968}" type="presOf" srcId="{25440508-FAE3-4645-BC5B-2F7309D335D4}" destId="{9E644AF1-8484-462A-A459-E681416E1505}" srcOrd="1" destOrd="0" presId="urn:microsoft.com/office/officeart/2005/8/layout/vProcess5"/>
    <dgm:cxn modelId="{B285929B-C127-4C89-B64C-885F35317E02}" type="presOf" srcId="{3330F824-0C39-4CD2-8013-139C4C49E11A}" destId="{F9241457-C6C3-4B8F-A57B-77C45B6762E6}" srcOrd="0" destOrd="0" presId="urn:microsoft.com/office/officeart/2005/8/layout/vProcess5"/>
    <dgm:cxn modelId="{FA92EAD3-4AC9-4E56-876D-0216CAB3E61D}" srcId="{6E862CBA-0511-40E7-87A7-2660061CE5A7}" destId="{25440508-FAE3-4645-BC5B-2F7309D335D4}" srcOrd="1" destOrd="0" parTransId="{08EACC78-F472-4FE4-8763-8D823897C54B}" sibTransId="{65A7F630-4AC1-44AB-BDE9-665EC023F9EC}"/>
    <dgm:cxn modelId="{4B8E9FBC-8967-45C8-ADFC-9B69832B23FE}" type="presOf" srcId="{7C6635C2-648C-495D-BF02-03E1FE4141F6}" destId="{F00D87FC-66D7-4537-9809-08DE9C1385BB}" srcOrd="0" destOrd="0" presId="urn:microsoft.com/office/officeart/2005/8/layout/vProcess5"/>
    <dgm:cxn modelId="{12355A24-C8B4-446B-AF58-D3B06EC457CA}" srcId="{6E862CBA-0511-40E7-87A7-2660061CE5A7}" destId="{13075A73-2176-4459-901D-DB13351F70DB}" srcOrd="5" destOrd="0" parTransId="{C70BB852-D051-4AFF-A1CD-E8F6CF44BEA8}" sibTransId="{42071005-97C7-4323-9D4D-C66642DB25E3}"/>
    <dgm:cxn modelId="{953338FC-7E60-4715-BE50-ED6B03B47FB2}" type="presOf" srcId="{25440508-FAE3-4645-BC5B-2F7309D335D4}" destId="{B5BCF97A-6754-4219-812D-CCCFBE16CCE4}" srcOrd="0" destOrd="0" presId="urn:microsoft.com/office/officeart/2005/8/layout/vProcess5"/>
    <dgm:cxn modelId="{EAEF574D-7B81-48BD-8B0D-B40AA44D1C1C}" type="presOf" srcId="{517F2F0F-89C0-481B-929F-C0E78D2B82C3}" destId="{26037B82-A185-47AA-BAA5-04F7994F9030}" srcOrd="0" destOrd="0" presId="urn:microsoft.com/office/officeart/2005/8/layout/vProcess5"/>
    <dgm:cxn modelId="{EAE83BB4-7719-4456-852E-393D83AB1844}" type="presOf" srcId="{65A7F630-4AC1-44AB-BDE9-665EC023F9EC}" destId="{F76CE569-2C96-4B7C-A2FC-2FCEBC6CC583}" srcOrd="0" destOrd="0" presId="urn:microsoft.com/office/officeart/2005/8/layout/vProcess5"/>
    <dgm:cxn modelId="{2CBE504E-11CF-4ACD-ABCF-DA8C3EA307E9}" srcId="{6E862CBA-0511-40E7-87A7-2660061CE5A7}" destId="{BCD38B86-6901-4CC9-8EF8-65CF2A5F9C53}" srcOrd="6" destOrd="0" parTransId="{CAD098B9-F2D1-480C-B2DB-59797BB9B48D}" sibTransId="{F724E413-54EB-4DB7-B2EB-CF83716A1FFE}"/>
    <dgm:cxn modelId="{EE3B20FC-1409-44E9-A182-E25A70CB6447}" srcId="{6E862CBA-0511-40E7-87A7-2660061CE5A7}" destId="{517F2F0F-89C0-481B-929F-C0E78D2B82C3}" srcOrd="2" destOrd="0" parTransId="{8F42E0DB-C744-4990-BFF2-C1613FD89F5B}" sibTransId="{7C6635C2-648C-495D-BF02-03E1FE4141F6}"/>
    <dgm:cxn modelId="{F4BC1EA8-71A0-4D31-9036-0C25A9BE67C5}" srcId="{6E862CBA-0511-40E7-87A7-2660061CE5A7}" destId="{646D4040-3338-4808-BA8E-FB4487AE1A89}" srcOrd="4" destOrd="0" parTransId="{B033236E-97FF-460C-93B1-DC39ADF5FB76}" sibTransId="{CF3FA8E4-DCCB-4C09-AAE2-65DEB317D133}"/>
    <dgm:cxn modelId="{C28E5516-B554-4C9D-AA96-3AD48F25E804}" srcId="{6E862CBA-0511-40E7-87A7-2660061CE5A7}" destId="{D39129A4-E585-4858-B33E-92D9C09F0BC3}" srcOrd="3" destOrd="0" parTransId="{BE7522D5-EAF2-4EF1-AB5E-516645A0EFBD}" sibTransId="{EC73AA6D-7264-4966-9ECB-64CA164F52B1}"/>
    <dgm:cxn modelId="{B5D7777C-AB67-4DD5-A2A6-D95BF09CCC68}" type="presOf" srcId="{646D4040-3338-4808-BA8E-FB4487AE1A89}" destId="{BA873CB5-E9D7-496A-83A7-DBCCA7FC003B}" srcOrd="1" destOrd="0" presId="urn:microsoft.com/office/officeart/2005/8/layout/vProcess5"/>
    <dgm:cxn modelId="{A55821CC-8D2B-4764-AEB1-8AEC6B97D99A}" type="presOf" srcId="{D39129A4-E585-4858-B33E-92D9C09F0BC3}" destId="{D6F37189-3E42-4378-865B-5E32C825FBDC}" srcOrd="1" destOrd="0" presId="urn:microsoft.com/office/officeart/2005/8/layout/vProcess5"/>
    <dgm:cxn modelId="{3FC2061C-D413-457E-84E9-74CA6E447EDD}" type="presOf" srcId="{D39129A4-E585-4858-B33E-92D9C09F0BC3}" destId="{5417D8CB-864B-4E3D-9FEC-0DB1E71B81BD}" srcOrd="0" destOrd="0" presId="urn:microsoft.com/office/officeart/2005/8/layout/vProcess5"/>
    <dgm:cxn modelId="{91E97946-8ADD-4F63-AF7B-85660D7FF623}" srcId="{6E862CBA-0511-40E7-87A7-2660061CE5A7}" destId="{5CC16CE1-D195-4AC9-ABCB-4C5335BBC6D0}" srcOrd="0" destOrd="0" parTransId="{E196B280-5DDE-4B02-9929-64B90AF72B43}" sibTransId="{3330F824-0C39-4CD2-8013-139C4C49E11A}"/>
    <dgm:cxn modelId="{B097B8AD-6823-48A3-8BD8-498C2F28133A}" type="presOf" srcId="{517F2F0F-89C0-481B-929F-C0E78D2B82C3}" destId="{B63E9C24-A86B-44A0-A435-AA555986243B}" srcOrd="1" destOrd="0" presId="urn:microsoft.com/office/officeart/2005/8/layout/vProcess5"/>
    <dgm:cxn modelId="{AB5245E1-C014-473D-8F5F-5BD4E8965A18}" type="presOf" srcId="{5CC16CE1-D195-4AC9-ABCB-4C5335BBC6D0}" destId="{D980E414-D5C3-4D46-B5BB-CFA3E2515036}" srcOrd="0" destOrd="0" presId="urn:microsoft.com/office/officeart/2005/8/layout/vProcess5"/>
    <dgm:cxn modelId="{AAEAA53C-7354-4BEB-A6A3-0E91ACCABF01}" type="presOf" srcId="{EC73AA6D-7264-4966-9ECB-64CA164F52B1}" destId="{3EDED817-A24C-4B36-A78A-0D12FFB4788F}" srcOrd="0" destOrd="0" presId="urn:microsoft.com/office/officeart/2005/8/layout/vProcess5"/>
    <dgm:cxn modelId="{FC13A59E-22ED-47AC-A267-9C3169BB3DBF}" srcId="{6E862CBA-0511-40E7-87A7-2660061CE5A7}" destId="{05654344-6892-4D4D-B798-C5BFF816BB84}" srcOrd="7" destOrd="0" parTransId="{788374C2-35F0-4FF9-B4CA-BC974E3C17A3}" sibTransId="{94147A0C-0495-4C50-B275-9160D88F2DC5}"/>
    <dgm:cxn modelId="{53B57D65-22F5-46E3-B52C-53F8801D1282}" type="presOf" srcId="{6E862CBA-0511-40E7-87A7-2660061CE5A7}" destId="{68F4865C-369B-485A-BB97-0D268E496CA9}" srcOrd="0" destOrd="0" presId="urn:microsoft.com/office/officeart/2005/8/layout/vProcess5"/>
    <dgm:cxn modelId="{73A3CD75-81A7-4BE1-B7EA-48E6269C96FE}" type="presOf" srcId="{5CC16CE1-D195-4AC9-ABCB-4C5335BBC6D0}" destId="{EDF1C3AD-72B5-480E-AC90-D200391CEE88}" srcOrd="1" destOrd="0" presId="urn:microsoft.com/office/officeart/2005/8/layout/vProcess5"/>
    <dgm:cxn modelId="{72346667-BED3-4D9F-BDFE-976B5ED637F9}" type="presParOf" srcId="{68F4865C-369B-485A-BB97-0D268E496CA9}" destId="{2DE35B2C-FB53-4DCF-84C1-5DDD5C71352D}" srcOrd="0" destOrd="0" presId="urn:microsoft.com/office/officeart/2005/8/layout/vProcess5"/>
    <dgm:cxn modelId="{6E40BF6D-4BBF-4DA8-94A7-D05C42052828}" type="presParOf" srcId="{68F4865C-369B-485A-BB97-0D268E496CA9}" destId="{D980E414-D5C3-4D46-B5BB-CFA3E2515036}" srcOrd="1" destOrd="0" presId="urn:microsoft.com/office/officeart/2005/8/layout/vProcess5"/>
    <dgm:cxn modelId="{76D8EA56-CD09-46C1-A871-03A76BFDC133}" type="presParOf" srcId="{68F4865C-369B-485A-BB97-0D268E496CA9}" destId="{B5BCF97A-6754-4219-812D-CCCFBE16CCE4}" srcOrd="2" destOrd="0" presId="urn:microsoft.com/office/officeart/2005/8/layout/vProcess5"/>
    <dgm:cxn modelId="{7BC7E2B6-E0D1-43D1-A765-2144B291FC4E}" type="presParOf" srcId="{68F4865C-369B-485A-BB97-0D268E496CA9}" destId="{26037B82-A185-47AA-BAA5-04F7994F9030}" srcOrd="3" destOrd="0" presId="urn:microsoft.com/office/officeart/2005/8/layout/vProcess5"/>
    <dgm:cxn modelId="{A3AB8ED0-75E5-43EC-AD74-5627D6782E91}" type="presParOf" srcId="{68F4865C-369B-485A-BB97-0D268E496CA9}" destId="{5417D8CB-864B-4E3D-9FEC-0DB1E71B81BD}" srcOrd="4" destOrd="0" presId="urn:microsoft.com/office/officeart/2005/8/layout/vProcess5"/>
    <dgm:cxn modelId="{92A4C5E8-FCBA-47B3-B733-B8CDBBF5260E}" type="presParOf" srcId="{68F4865C-369B-485A-BB97-0D268E496CA9}" destId="{785662F1-4F46-4ECC-8DF2-1E13E3E23AB7}" srcOrd="5" destOrd="0" presId="urn:microsoft.com/office/officeart/2005/8/layout/vProcess5"/>
    <dgm:cxn modelId="{39784FC1-7BE8-46D3-A47A-9BEBCF31BE58}" type="presParOf" srcId="{68F4865C-369B-485A-BB97-0D268E496CA9}" destId="{F9241457-C6C3-4B8F-A57B-77C45B6762E6}" srcOrd="6" destOrd="0" presId="urn:microsoft.com/office/officeart/2005/8/layout/vProcess5"/>
    <dgm:cxn modelId="{81DEB9A4-CECF-4252-A0B1-61AEF4A6D7B3}" type="presParOf" srcId="{68F4865C-369B-485A-BB97-0D268E496CA9}" destId="{F76CE569-2C96-4B7C-A2FC-2FCEBC6CC583}" srcOrd="7" destOrd="0" presId="urn:microsoft.com/office/officeart/2005/8/layout/vProcess5"/>
    <dgm:cxn modelId="{B8AF2375-3F44-4825-9C6E-7D01EC1EA70A}" type="presParOf" srcId="{68F4865C-369B-485A-BB97-0D268E496CA9}" destId="{F00D87FC-66D7-4537-9809-08DE9C1385BB}" srcOrd="8" destOrd="0" presId="urn:microsoft.com/office/officeart/2005/8/layout/vProcess5"/>
    <dgm:cxn modelId="{A0878B9A-5C1F-4CF5-8E7A-D0C3FB17914C}" type="presParOf" srcId="{68F4865C-369B-485A-BB97-0D268E496CA9}" destId="{3EDED817-A24C-4B36-A78A-0D12FFB4788F}" srcOrd="9" destOrd="0" presId="urn:microsoft.com/office/officeart/2005/8/layout/vProcess5"/>
    <dgm:cxn modelId="{A8065B1C-B6C4-49D2-B737-0E6C12F7152A}" type="presParOf" srcId="{68F4865C-369B-485A-BB97-0D268E496CA9}" destId="{EDF1C3AD-72B5-480E-AC90-D200391CEE88}" srcOrd="10" destOrd="0" presId="urn:microsoft.com/office/officeart/2005/8/layout/vProcess5"/>
    <dgm:cxn modelId="{3059CF6C-FBC3-49AB-B1F2-9D2965340EFE}" type="presParOf" srcId="{68F4865C-369B-485A-BB97-0D268E496CA9}" destId="{9E644AF1-8484-462A-A459-E681416E1505}" srcOrd="11" destOrd="0" presId="urn:microsoft.com/office/officeart/2005/8/layout/vProcess5"/>
    <dgm:cxn modelId="{E86677AC-D6DA-48D0-B0B1-FEC727485650}" type="presParOf" srcId="{68F4865C-369B-485A-BB97-0D268E496CA9}" destId="{B63E9C24-A86B-44A0-A435-AA555986243B}" srcOrd="12" destOrd="0" presId="urn:microsoft.com/office/officeart/2005/8/layout/vProcess5"/>
    <dgm:cxn modelId="{396ED34C-ADFC-457D-AE2C-435736861341}" type="presParOf" srcId="{68F4865C-369B-485A-BB97-0D268E496CA9}" destId="{D6F37189-3E42-4378-865B-5E32C825FBDC}" srcOrd="13" destOrd="0" presId="urn:microsoft.com/office/officeart/2005/8/layout/vProcess5"/>
    <dgm:cxn modelId="{7F07BE21-47E6-4CAE-A50A-A426F5D3931B}" type="presParOf" srcId="{68F4865C-369B-485A-BB97-0D268E496CA9}" destId="{BA873CB5-E9D7-496A-83A7-DBCCA7FC003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EFB27C-B81F-47B9-9EC2-B16579E2A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9DE6087F-2E28-4423-AC40-0926C0ACBF9A}">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800" b="1" dirty="0" smtClean="0">
              <a:solidFill>
                <a:schemeClr val="tx1"/>
              </a:solidFill>
            </a:rPr>
            <a:t>The causes of chronic kidney disease (CKD) in children include the following: </a:t>
          </a:r>
          <a:endParaRPr lang="ar-KW" sz="2800" b="1" dirty="0">
            <a:solidFill>
              <a:schemeClr val="tx1"/>
            </a:solidFill>
          </a:endParaRPr>
        </a:p>
      </dgm:t>
    </dgm:pt>
    <dgm:pt modelId="{838DDD70-C81C-4724-99C1-27D8BE95DC82}" type="parTrans" cxnId="{6D1E1039-5829-4064-ACAF-C2854B5DE5EF}">
      <dgm:prSet/>
      <dgm:spPr/>
      <dgm:t>
        <a:bodyPr/>
        <a:lstStyle/>
        <a:p>
          <a:pPr rtl="1"/>
          <a:endParaRPr lang="ar-KW" sz="2800" b="1">
            <a:solidFill>
              <a:schemeClr val="tx1"/>
            </a:solidFill>
          </a:endParaRPr>
        </a:p>
      </dgm:t>
    </dgm:pt>
    <dgm:pt modelId="{DAF79243-A198-4288-8A99-98F2E197F4C8}" type="sibTrans" cxnId="{6D1E1039-5829-4064-ACAF-C2854B5DE5EF}">
      <dgm:prSet/>
      <dgm:spPr/>
      <dgm:t>
        <a:bodyPr/>
        <a:lstStyle/>
        <a:p>
          <a:pPr rtl="1"/>
          <a:endParaRPr lang="ar-KW" sz="2800" b="1">
            <a:solidFill>
              <a:schemeClr val="tx1"/>
            </a:solidFill>
          </a:endParaRPr>
        </a:p>
      </dgm:t>
    </dgm:pt>
    <dgm:pt modelId="{B2538658-F736-4D79-878E-262734CF2B39}">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2800" b="1" dirty="0" smtClean="0">
              <a:solidFill>
                <a:schemeClr val="tx1"/>
              </a:solidFill>
            </a:rPr>
            <a:t>Obstructive uropathy</a:t>
          </a:r>
          <a:endParaRPr lang="en-US" sz="2800" b="1" dirty="0">
            <a:solidFill>
              <a:schemeClr val="tx1"/>
            </a:solidFill>
          </a:endParaRPr>
        </a:p>
      </dgm:t>
    </dgm:pt>
    <dgm:pt modelId="{6ECAC62F-EE99-4E41-AD9C-0027CB9F9A78}" type="parTrans" cxnId="{EAEBE57E-4DE8-4E41-A5C0-FF32D4B67DFD}">
      <dgm:prSet/>
      <dgm:spPr/>
      <dgm:t>
        <a:bodyPr/>
        <a:lstStyle/>
        <a:p>
          <a:pPr rtl="1"/>
          <a:endParaRPr lang="ar-KW" sz="2800" b="1">
            <a:solidFill>
              <a:schemeClr val="tx1"/>
            </a:solidFill>
          </a:endParaRPr>
        </a:p>
      </dgm:t>
    </dgm:pt>
    <dgm:pt modelId="{3A341BD0-3630-4A16-BE31-74496DA9BAFA}" type="sibTrans" cxnId="{EAEBE57E-4DE8-4E41-A5C0-FF32D4B67DFD}">
      <dgm:prSet/>
      <dgm:spPr/>
      <dgm:t>
        <a:bodyPr/>
        <a:lstStyle/>
        <a:p>
          <a:pPr rtl="1"/>
          <a:endParaRPr lang="ar-KW" sz="2800" b="1">
            <a:solidFill>
              <a:schemeClr val="tx1"/>
            </a:solidFill>
          </a:endParaRPr>
        </a:p>
      </dgm:t>
    </dgm:pt>
    <dgm:pt modelId="{0BC03FEC-090E-4FBE-A44C-86CEBB35F81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800" b="1" dirty="0" smtClean="0">
              <a:solidFill>
                <a:schemeClr val="tx1"/>
              </a:solidFill>
            </a:rPr>
            <a:t>Hypoplastic or dysplastic kidneys</a:t>
          </a:r>
          <a:endParaRPr lang="ar-KW" sz="2800" b="1" dirty="0">
            <a:solidFill>
              <a:schemeClr val="tx1"/>
            </a:solidFill>
          </a:endParaRPr>
        </a:p>
      </dgm:t>
    </dgm:pt>
    <dgm:pt modelId="{F32255A1-BD1E-4B33-A14D-DC49121AC1B4}" type="parTrans" cxnId="{9DDC75A2-837C-48C5-A862-2B11E8348D5E}">
      <dgm:prSet/>
      <dgm:spPr/>
      <dgm:t>
        <a:bodyPr/>
        <a:lstStyle/>
        <a:p>
          <a:pPr rtl="1"/>
          <a:endParaRPr lang="ar-KW" sz="2800" b="1">
            <a:solidFill>
              <a:schemeClr val="tx1"/>
            </a:solidFill>
          </a:endParaRPr>
        </a:p>
      </dgm:t>
    </dgm:pt>
    <dgm:pt modelId="{82ECB06D-BF19-4EAD-B854-2F27E248842F}" type="sibTrans" cxnId="{9DDC75A2-837C-48C5-A862-2B11E8348D5E}">
      <dgm:prSet/>
      <dgm:spPr/>
      <dgm:t>
        <a:bodyPr/>
        <a:lstStyle/>
        <a:p>
          <a:pPr rtl="1"/>
          <a:endParaRPr lang="ar-KW" sz="2800" b="1">
            <a:solidFill>
              <a:schemeClr val="tx1"/>
            </a:solidFill>
          </a:endParaRPr>
        </a:p>
      </dgm:t>
    </dgm:pt>
    <dgm:pt modelId="{04FA387D-5CAE-4DB0-8A78-7DC5CBA115ED}">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800" b="1" dirty="0" smtClean="0">
              <a:solidFill>
                <a:schemeClr val="tx1"/>
              </a:solidFill>
            </a:rPr>
            <a:t>Reflux nephropathy</a:t>
          </a:r>
          <a:endParaRPr lang="ar-KW" sz="2800" b="1" dirty="0">
            <a:solidFill>
              <a:schemeClr val="tx1"/>
            </a:solidFill>
          </a:endParaRPr>
        </a:p>
      </dgm:t>
    </dgm:pt>
    <dgm:pt modelId="{6A6B303D-2210-4BA0-8EA2-E2DFF2E3FAA6}" type="parTrans" cxnId="{86A7A6EB-CB92-460D-A603-F13A3FCD91EA}">
      <dgm:prSet/>
      <dgm:spPr/>
      <dgm:t>
        <a:bodyPr/>
        <a:lstStyle/>
        <a:p>
          <a:pPr rtl="1"/>
          <a:endParaRPr lang="ar-KW" sz="2800" b="1">
            <a:solidFill>
              <a:schemeClr val="tx1"/>
            </a:solidFill>
          </a:endParaRPr>
        </a:p>
      </dgm:t>
    </dgm:pt>
    <dgm:pt modelId="{2D7A9851-625A-46D4-A50F-75A4F15EF5A7}" type="sibTrans" cxnId="{86A7A6EB-CB92-460D-A603-F13A3FCD91EA}">
      <dgm:prSet/>
      <dgm:spPr/>
      <dgm:t>
        <a:bodyPr/>
        <a:lstStyle/>
        <a:p>
          <a:pPr rtl="1"/>
          <a:endParaRPr lang="ar-KW" sz="2800" b="1">
            <a:solidFill>
              <a:schemeClr val="tx1"/>
            </a:solidFill>
          </a:endParaRPr>
        </a:p>
      </dgm:t>
    </dgm:pt>
    <dgm:pt modelId="{22913950-AE5E-4EB2-AC8A-75E65A0841DB}">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800" b="1" dirty="0" smtClean="0">
              <a:solidFill>
                <a:schemeClr val="tx1"/>
              </a:solidFill>
            </a:rPr>
            <a:t>Focal segmental glomerulosclerosis as a variant of childhood nephritic syndrome</a:t>
          </a:r>
          <a:endParaRPr lang="ar-KW" sz="2800" b="1" dirty="0">
            <a:solidFill>
              <a:schemeClr val="tx1"/>
            </a:solidFill>
          </a:endParaRPr>
        </a:p>
      </dgm:t>
    </dgm:pt>
    <dgm:pt modelId="{3C2CE4BC-DF4F-44F3-AB4E-CD7CAA40D20F}" type="parTrans" cxnId="{EF661B6D-96A1-40C0-93BB-7748AE70EDC8}">
      <dgm:prSet/>
      <dgm:spPr/>
      <dgm:t>
        <a:bodyPr/>
        <a:lstStyle/>
        <a:p>
          <a:pPr rtl="1"/>
          <a:endParaRPr lang="ar-KW" sz="2800" b="1">
            <a:solidFill>
              <a:schemeClr val="tx1"/>
            </a:solidFill>
          </a:endParaRPr>
        </a:p>
      </dgm:t>
    </dgm:pt>
    <dgm:pt modelId="{EB703B66-501C-45A6-9806-CA8D7FFA97B9}" type="sibTrans" cxnId="{EF661B6D-96A1-40C0-93BB-7748AE70EDC8}">
      <dgm:prSet/>
      <dgm:spPr/>
      <dgm:t>
        <a:bodyPr/>
        <a:lstStyle/>
        <a:p>
          <a:pPr rtl="1"/>
          <a:endParaRPr lang="ar-KW" sz="2800" b="1">
            <a:solidFill>
              <a:schemeClr val="tx1"/>
            </a:solidFill>
          </a:endParaRPr>
        </a:p>
      </dgm:t>
    </dgm:pt>
    <dgm:pt modelId="{0B7D232D-9454-4B97-B1C1-DDCE91E39370}">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US" sz="2800" b="1" u="sng" dirty="0" smtClean="0">
              <a:solidFill>
                <a:schemeClr val="tx1"/>
              </a:solidFill>
              <a:hlinkClick xmlns:r="http://schemas.openxmlformats.org/officeDocument/2006/relationships" r:id="rId1"/>
            </a:rPr>
            <a:t>Polycystic kidney disease</a:t>
          </a:r>
          <a:r>
            <a:rPr lang="en-US" sz="2800" b="1" dirty="0" smtClean="0">
              <a:solidFill>
                <a:schemeClr val="tx1"/>
              </a:solidFill>
            </a:rPr>
            <a:t>, autosomal-recessive and autosomal-dominant varieties</a:t>
          </a:r>
          <a:endParaRPr lang="ar-KW" sz="2800" b="1" dirty="0">
            <a:solidFill>
              <a:schemeClr val="tx1"/>
            </a:solidFill>
          </a:endParaRPr>
        </a:p>
      </dgm:t>
    </dgm:pt>
    <dgm:pt modelId="{E410D12D-6574-4FD4-B3C9-4F8D257CCC35}" type="parTrans" cxnId="{0E1AEA60-BBF0-4933-904F-6DD82AD36B40}">
      <dgm:prSet/>
      <dgm:spPr/>
      <dgm:t>
        <a:bodyPr/>
        <a:lstStyle/>
        <a:p>
          <a:pPr rtl="1"/>
          <a:endParaRPr lang="ar-KW" sz="2800" b="1">
            <a:solidFill>
              <a:schemeClr val="tx1"/>
            </a:solidFill>
          </a:endParaRPr>
        </a:p>
      </dgm:t>
    </dgm:pt>
    <dgm:pt modelId="{9418CE3E-BF72-43D5-9954-FD5D89BCF169}" type="sibTrans" cxnId="{0E1AEA60-BBF0-4933-904F-6DD82AD36B40}">
      <dgm:prSet/>
      <dgm:spPr/>
      <dgm:t>
        <a:bodyPr/>
        <a:lstStyle/>
        <a:p>
          <a:pPr rtl="1"/>
          <a:endParaRPr lang="ar-KW" sz="2800" b="1">
            <a:solidFill>
              <a:schemeClr val="tx1"/>
            </a:solidFill>
          </a:endParaRPr>
        </a:p>
      </dgm:t>
    </dgm:pt>
    <dgm:pt modelId="{DA18A314-E97D-4EC6-AC02-1ECC7ED9D302}" type="pres">
      <dgm:prSet presAssocID="{90EFB27C-B81F-47B9-9EC2-B16579E2AEAB}" presName="linear" presStyleCnt="0">
        <dgm:presLayoutVars>
          <dgm:animLvl val="lvl"/>
          <dgm:resizeHandles val="exact"/>
        </dgm:presLayoutVars>
      </dgm:prSet>
      <dgm:spPr/>
      <dgm:t>
        <a:bodyPr/>
        <a:lstStyle/>
        <a:p>
          <a:pPr rtl="1"/>
          <a:endParaRPr lang="ar-KW"/>
        </a:p>
      </dgm:t>
    </dgm:pt>
    <dgm:pt modelId="{CC3DCD26-483D-43AC-A370-11879F937B9C}" type="pres">
      <dgm:prSet presAssocID="{9DE6087F-2E28-4423-AC40-0926C0ACBF9A}" presName="parentText" presStyleLbl="node1" presStyleIdx="0" presStyleCnt="6">
        <dgm:presLayoutVars>
          <dgm:chMax val="0"/>
          <dgm:bulletEnabled val="1"/>
        </dgm:presLayoutVars>
      </dgm:prSet>
      <dgm:spPr/>
      <dgm:t>
        <a:bodyPr/>
        <a:lstStyle/>
        <a:p>
          <a:pPr rtl="1"/>
          <a:endParaRPr lang="ar-KW"/>
        </a:p>
      </dgm:t>
    </dgm:pt>
    <dgm:pt modelId="{74297AAC-E9FE-4F5C-9EF4-B588664650DB}" type="pres">
      <dgm:prSet presAssocID="{DAF79243-A198-4288-8A99-98F2E197F4C8}" presName="spacer" presStyleCnt="0"/>
      <dgm:spPr/>
    </dgm:pt>
    <dgm:pt modelId="{2E18EA45-9AC4-4184-A2FD-93881AAE7516}" type="pres">
      <dgm:prSet presAssocID="{B2538658-F736-4D79-878E-262734CF2B39}" presName="parentText" presStyleLbl="node1" presStyleIdx="1" presStyleCnt="6">
        <dgm:presLayoutVars>
          <dgm:chMax val="0"/>
          <dgm:bulletEnabled val="1"/>
        </dgm:presLayoutVars>
      </dgm:prSet>
      <dgm:spPr/>
      <dgm:t>
        <a:bodyPr/>
        <a:lstStyle/>
        <a:p>
          <a:pPr rtl="1"/>
          <a:endParaRPr lang="ar-KW"/>
        </a:p>
      </dgm:t>
    </dgm:pt>
    <dgm:pt modelId="{8F96C06D-FDA8-43EF-AD85-17988CB67445}" type="pres">
      <dgm:prSet presAssocID="{3A341BD0-3630-4A16-BE31-74496DA9BAFA}" presName="spacer" presStyleCnt="0"/>
      <dgm:spPr/>
    </dgm:pt>
    <dgm:pt modelId="{9A88C932-E0E3-4B5F-B05D-B055F81E27D8}" type="pres">
      <dgm:prSet presAssocID="{0BC03FEC-090E-4FBE-A44C-86CEBB35F81D}" presName="parentText" presStyleLbl="node1" presStyleIdx="2" presStyleCnt="6">
        <dgm:presLayoutVars>
          <dgm:chMax val="0"/>
          <dgm:bulletEnabled val="1"/>
        </dgm:presLayoutVars>
      </dgm:prSet>
      <dgm:spPr/>
      <dgm:t>
        <a:bodyPr/>
        <a:lstStyle/>
        <a:p>
          <a:pPr rtl="1"/>
          <a:endParaRPr lang="ar-KW"/>
        </a:p>
      </dgm:t>
    </dgm:pt>
    <dgm:pt modelId="{131F5985-958C-49BD-BDA5-D3C3C4356ED8}" type="pres">
      <dgm:prSet presAssocID="{82ECB06D-BF19-4EAD-B854-2F27E248842F}" presName="spacer" presStyleCnt="0"/>
      <dgm:spPr/>
    </dgm:pt>
    <dgm:pt modelId="{18AFFFD6-009E-4FD9-8006-AC79E96B0B2B}" type="pres">
      <dgm:prSet presAssocID="{04FA387D-5CAE-4DB0-8A78-7DC5CBA115ED}" presName="parentText" presStyleLbl="node1" presStyleIdx="3" presStyleCnt="6">
        <dgm:presLayoutVars>
          <dgm:chMax val="0"/>
          <dgm:bulletEnabled val="1"/>
        </dgm:presLayoutVars>
      </dgm:prSet>
      <dgm:spPr/>
      <dgm:t>
        <a:bodyPr/>
        <a:lstStyle/>
        <a:p>
          <a:pPr rtl="1"/>
          <a:endParaRPr lang="ar-KW"/>
        </a:p>
      </dgm:t>
    </dgm:pt>
    <dgm:pt modelId="{2AA1F371-696C-4497-9794-CE72A26927DD}" type="pres">
      <dgm:prSet presAssocID="{2D7A9851-625A-46D4-A50F-75A4F15EF5A7}" presName="spacer" presStyleCnt="0"/>
      <dgm:spPr/>
    </dgm:pt>
    <dgm:pt modelId="{476BBC55-2A44-42AC-8698-0941F05976EA}" type="pres">
      <dgm:prSet presAssocID="{22913950-AE5E-4EB2-AC8A-75E65A0841DB}" presName="parentText" presStyleLbl="node1" presStyleIdx="4" presStyleCnt="6">
        <dgm:presLayoutVars>
          <dgm:chMax val="0"/>
          <dgm:bulletEnabled val="1"/>
        </dgm:presLayoutVars>
      </dgm:prSet>
      <dgm:spPr/>
      <dgm:t>
        <a:bodyPr/>
        <a:lstStyle/>
        <a:p>
          <a:pPr rtl="1"/>
          <a:endParaRPr lang="ar-KW"/>
        </a:p>
      </dgm:t>
    </dgm:pt>
    <dgm:pt modelId="{153845C4-806C-4985-BDAD-267E9BD4C3BD}" type="pres">
      <dgm:prSet presAssocID="{EB703B66-501C-45A6-9806-CA8D7FFA97B9}" presName="spacer" presStyleCnt="0"/>
      <dgm:spPr/>
    </dgm:pt>
    <dgm:pt modelId="{618712B4-4490-49C3-AD91-D0242DA1AB94}" type="pres">
      <dgm:prSet presAssocID="{0B7D232D-9454-4B97-B1C1-DDCE91E39370}" presName="parentText" presStyleLbl="node1" presStyleIdx="5" presStyleCnt="6">
        <dgm:presLayoutVars>
          <dgm:chMax val="0"/>
          <dgm:bulletEnabled val="1"/>
        </dgm:presLayoutVars>
      </dgm:prSet>
      <dgm:spPr/>
      <dgm:t>
        <a:bodyPr/>
        <a:lstStyle/>
        <a:p>
          <a:pPr rtl="1"/>
          <a:endParaRPr lang="ar-KW"/>
        </a:p>
      </dgm:t>
    </dgm:pt>
  </dgm:ptLst>
  <dgm:cxnLst>
    <dgm:cxn modelId="{0E1AEA60-BBF0-4933-904F-6DD82AD36B40}" srcId="{90EFB27C-B81F-47B9-9EC2-B16579E2AEAB}" destId="{0B7D232D-9454-4B97-B1C1-DDCE91E39370}" srcOrd="5" destOrd="0" parTransId="{E410D12D-6574-4FD4-B3C9-4F8D257CCC35}" sibTransId="{9418CE3E-BF72-43D5-9954-FD5D89BCF169}"/>
    <dgm:cxn modelId="{B69E0F03-F7F1-417A-853D-9815BFB2A2A2}" type="presOf" srcId="{90EFB27C-B81F-47B9-9EC2-B16579E2AEAB}" destId="{DA18A314-E97D-4EC6-AC02-1ECC7ED9D302}" srcOrd="0" destOrd="0" presId="urn:microsoft.com/office/officeart/2005/8/layout/vList2"/>
    <dgm:cxn modelId="{6D1E1039-5829-4064-ACAF-C2854B5DE5EF}" srcId="{90EFB27C-B81F-47B9-9EC2-B16579E2AEAB}" destId="{9DE6087F-2E28-4423-AC40-0926C0ACBF9A}" srcOrd="0" destOrd="0" parTransId="{838DDD70-C81C-4724-99C1-27D8BE95DC82}" sibTransId="{DAF79243-A198-4288-8A99-98F2E197F4C8}"/>
    <dgm:cxn modelId="{2E5E4ECA-15CE-4969-88C2-780928AAE3B9}" type="presOf" srcId="{0BC03FEC-090E-4FBE-A44C-86CEBB35F81D}" destId="{9A88C932-E0E3-4B5F-B05D-B055F81E27D8}" srcOrd="0" destOrd="0" presId="urn:microsoft.com/office/officeart/2005/8/layout/vList2"/>
    <dgm:cxn modelId="{9DDC75A2-837C-48C5-A862-2B11E8348D5E}" srcId="{90EFB27C-B81F-47B9-9EC2-B16579E2AEAB}" destId="{0BC03FEC-090E-4FBE-A44C-86CEBB35F81D}" srcOrd="2" destOrd="0" parTransId="{F32255A1-BD1E-4B33-A14D-DC49121AC1B4}" sibTransId="{82ECB06D-BF19-4EAD-B854-2F27E248842F}"/>
    <dgm:cxn modelId="{124F315F-3EB4-418F-9209-2B16B58F790E}" type="presOf" srcId="{04FA387D-5CAE-4DB0-8A78-7DC5CBA115ED}" destId="{18AFFFD6-009E-4FD9-8006-AC79E96B0B2B}" srcOrd="0" destOrd="0" presId="urn:microsoft.com/office/officeart/2005/8/layout/vList2"/>
    <dgm:cxn modelId="{1B36B47B-F294-4165-B4A5-041188010D71}" type="presOf" srcId="{9DE6087F-2E28-4423-AC40-0926C0ACBF9A}" destId="{CC3DCD26-483D-43AC-A370-11879F937B9C}" srcOrd="0" destOrd="0" presId="urn:microsoft.com/office/officeart/2005/8/layout/vList2"/>
    <dgm:cxn modelId="{F1AA7501-F149-47E6-9C2C-CF5E204125D4}" type="presOf" srcId="{22913950-AE5E-4EB2-AC8A-75E65A0841DB}" destId="{476BBC55-2A44-42AC-8698-0941F05976EA}" srcOrd="0" destOrd="0" presId="urn:microsoft.com/office/officeart/2005/8/layout/vList2"/>
    <dgm:cxn modelId="{EAEBE57E-4DE8-4E41-A5C0-FF32D4B67DFD}" srcId="{90EFB27C-B81F-47B9-9EC2-B16579E2AEAB}" destId="{B2538658-F736-4D79-878E-262734CF2B39}" srcOrd="1" destOrd="0" parTransId="{6ECAC62F-EE99-4E41-AD9C-0027CB9F9A78}" sibTransId="{3A341BD0-3630-4A16-BE31-74496DA9BAFA}"/>
    <dgm:cxn modelId="{E3281AD3-BB66-466F-A6FE-FA7D1934F24E}" type="presOf" srcId="{0B7D232D-9454-4B97-B1C1-DDCE91E39370}" destId="{618712B4-4490-49C3-AD91-D0242DA1AB94}" srcOrd="0" destOrd="0" presId="urn:microsoft.com/office/officeart/2005/8/layout/vList2"/>
    <dgm:cxn modelId="{B2C4AB11-EB78-4201-BEC6-9A62A2D6B5CA}" type="presOf" srcId="{B2538658-F736-4D79-878E-262734CF2B39}" destId="{2E18EA45-9AC4-4184-A2FD-93881AAE7516}" srcOrd="0" destOrd="0" presId="urn:microsoft.com/office/officeart/2005/8/layout/vList2"/>
    <dgm:cxn modelId="{EF661B6D-96A1-40C0-93BB-7748AE70EDC8}" srcId="{90EFB27C-B81F-47B9-9EC2-B16579E2AEAB}" destId="{22913950-AE5E-4EB2-AC8A-75E65A0841DB}" srcOrd="4" destOrd="0" parTransId="{3C2CE4BC-DF4F-44F3-AB4E-CD7CAA40D20F}" sibTransId="{EB703B66-501C-45A6-9806-CA8D7FFA97B9}"/>
    <dgm:cxn modelId="{86A7A6EB-CB92-460D-A603-F13A3FCD91EA}" srcId="{90EFB27C-B81F-47B9-9EC2-B16579E2AEAB}" destId="{04FA387D-5CAE-4DB0-8A78-7DC5CBA115ED}" srcOrd="3" destOrd="0" parTransId="{6A6B303D-2210-4BA0-8EA2-E2DFF2E3FAA6}" sibTransId="{2D7A9851-625A-46D4-A50F-75A4F15EF5A7}"/>
    <dgm:cxn modelId="{EE6F581E-A604-41DF-BE73-0706CE275093}" type="presParOf" srcId="{DA18A314-E97D-4EC6-AC02-1ECC7ED9D302}" destId="{CC3DCD26-483D-43AC-A370-11879F937B9C}" srcOrd="0" destOrd="0" presId="urn:microsoft.com/office/officeart/2005/8/layout/vList2"/>
    <dgm:cxn modelId="{3B2744DA-CB5A-4E3E-BA5E-01606A72AAE7}" type="presParOf" srcId="{DA18A314-E97D-4EC6-AC02-1ECC7ED9D302}" destId="{74297AAC-E9FE-4F5C-9EF4-B588664650DB}" srcOrd="1" destOrd="0" presId="urn:microsoft.com/office/officeart/2005/8/layout/vList2"/>
    <dgm:cxn modelId="{3E1EADD1-F6AA-4CCA-AC02-37B5FAFA8DD3}" type="presParOf" srcId="{DA18A314-E97D-4EC6-AC02-1ECC7ED9D302}" destId="{2E18EA45-9AC4-4184-A2FD-93881AAE7516}" srcOrd="2" destOrd="0" presId="urn:microsoft.com/office/officeart/2005/8/layout/vList2"/>
    <dgm:cxn modelId="{D4FFD58E-2D87-4FC6-8A58-9C591C51CBFF}" type="presParOf" srcId="{DA18A314-E97D-4EC6-AC02-1ECC7ED9D302}" destId="{8F96C06D-FDA8-43EF-AD85-17988CB67445}" srcOrd="3" destOrd="0" presId="urn:microsoft.com/office/officeart/2005/8/layout/vList2"/>
    <dgm:cxn modelId="{F04145A8-43CE-4D99-A9DF-B9806BCCA222}" type="presParOf" srcId="{DA18A314-E97D-4EC6-AC02-1ECC7ED9D302}" destId="{9A88C932-E0E3-4B5F-B05D-B055F81E27D8}" srcOrd="4" destOrd="0" presId="urn:microsoft.com/office/officeart/2005/8/layout/vList2"/>
    <dgm:cxn modelId="{21BA822F-1659-453C-A451-144511D157CD}" type="presParOf" srcId="{DA18A314-E97D-4EC6-AC02-1ECC7ED9D302}" destId="{131F5985-958C-49BD-BDA5-D3C3C4356ED8}" srcOrd="5" destOrd="0" presId="urn:microsoft.com/office/officeart/2005/8/layout/vList2"/>
    <dgm:cxn modelId="{6B823DBC-0397-4A1F-8A3A-D25089B95D16}" type="presParOf" srcId="{DA18A314-E97D-4EC6-AC02-1ECC7ED9D302}" destId="{18AFFFD6-009E-4FD9-8006-AC79E96B0B2B}" srcOrd="6" destOrd="0" presId="urn:microsoft.com/office/officeart/2005/8/layout/vList2"/>
    <dgm:cxn modelId="{FD0CB046-24C4-4626-9864-D75F54AB3E28}" type="presParOf" srcId="{DA18A314-E97D-4EC6-AC02-1ECC7ED9D302}" destId="{2AA1F371-696C-4497-9794-CE72A26927DD}" srcOrd="7" destOrd="0" presId="urn:microsoft.com/office/officeart/2005/8/layout/vList2"/>
    <dgm:cxn modelId="{E28CBC62-54EB-4805-86EE-39DFB32BDA39}" type="presParOf" srcId="{DA18A314-E97D-4EC6-AC02-1ECC7ED9D302}" destId="{476BBC55-2A44-42AC-8698-0941F05976EA}" srcOrd="8" destOrd="0" presId="urn:microsoft.com/office/officeart/2005/8/layout/vList2"/>
    <dgm:cxn modelId="{6F0622A9-A6E1-40BD-8ACB-49C918E71BCE}" type="presParOf" srcId="{DA18A314-E97D-4EC6-AC02-1ECC7ED9D302}" destId="{153845C4-806C-4985-BDAD-267E9BD4C3BD}" srcOrd="9" destOrd="0" presId="urn:microsoft.com/office/officeart/2005/8/layout/vList2"/>
    <dgm:cxn modelId="{412E3EDD-D839-4CC5-8F54-3EE45B7F4C97}" type="presParOf" srcId="{DA18A314-E97D-4EC6-AC02-1ECC7ED9D302}" destId="{618712B4-4490-49C3-AD91-D0242DA1AB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26B4C4-68F1-4188-B351-8DA59F58BA8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E5D50639-8A26-4C33-9466-62CDDC72704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3200" b="1" dirty="0" smtClean="0">
              <a:solidFill>
                <a:schemeClr val="tx1"/>
              </a:solidFill>
            </a:rPr>
            <a:t>Stage I :A normal glomerular filtration rate (GFR) (&gt; 90 mL/min per 1.73 m</a:t>
          </a:r>
          <a:r>
            <a:rPr lang="en-US" sz="3200" b="1" baseline="30000" dirty="0" smtClean="0">
              <a:solidFill>
                <a:schemeClr val="tx1"/>
              </a:solidFill>
            </a:rPr>
            <a:t>2</a:t>
          </a:r>
          <a:r>
            <a:rPr lang="en-US" sz="3200" b="1" dirty="0" smtClean="0">
              <a:solidFill>
                <a:schemeClr val="tx1"/>
              </a:solidFill>
            </a:rPr>
            <a:t>) and persistent albuminuria</a:t>
          </a:r>
          <a:endParaRPr lang="en-US" sz="3200" b="1" dirty="0">
            <a:solidFill>
              <a:schemeClr val="tx1"/>
            </a:solidFill>
          </a:endParaRPr>
        </a:p>
      </dgm:t>
    </dgm:pt>
    <dgm:pt modelId="{0FA80116-DFA6-4687-B26A-B1BFFE6582FC}" type="parTrans" cxnId="{D5944774-68F6-4A18-A7D6-BFFD1CC23766}">
      <dgm:prSet/>
      <dgm:spPr/>
      <dgm:t>
        <a:bodyPr/>
        <a:lstStyle/>
        <a:p>
          <a:pPr rtl="1"/>
          <a:endParaRPr lang="ar-KW" sz="2800" b="1">
            <a:solidFill>
              <a:schemeClr val="tx1"/>
            </a:solidFill>
          </a:endParaRPr>
        </a:p>
      </dgm:t>
    </dgm:pt>
    <dgm:pt modelId="{45E07E4E-29A6-414C-B5A3-2E140CC080A2}" type="sibTrans" cxnId="{D5944774-68F6-4A18-A7D6-BFFD1CC23766}">
      <dgm:prSet/>
      <dgm:spPr/>
      <dgm:t>
        <a:bodyPr/>
        <a:lstStyle/>
        <a:p>
          <a:pPr rtl="1"/>
          <a:endParaRPr lang="ar-KW" sz="2800" b="1">
            <a:solidFill>
              <a:schemeClr val="tx1"/>
            </a:solidFill>
          </a:endParaRPr>
        </a:p>
      </dgm:t>
    </dgm:pt>
    <dgm:pt modelId="{60683C7C-EB6D-4A5D-AC74-E140D82FC736}">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US" sz="3200" b="1" dirty="0" smtClean="0">
              <a:solidFill>
                <a:schemeClr val="tx1"/>
              </a:solidFill>
            </a:rPr>
            <a:t>Stage II : GFR of 60-89 mL/min per 1.73 m</a:t>
          </a:r>
          <a:r>
            <a:rPr lang="en-US" sz="3200" b="1" baseline="30000" dirty="0" smtClean="0">
              <a:solidFill>
                <a:schemeClr val="tx1"/>
              </a:solidFill>
            </a:rPr>
            <a:t>2</a:t>
          </a:r>
          <a:r>
            <a:rPr lang="en-US" sz="3200" b="1" dirty="0" smtClean="0">
              <a:solidFill>
                <a:schemeClr val="tx1"/>
              </a:solidFill>
            </a:rPr>
            <a:t> and persistent albuminuria</a:t>
          </a:r>
          <a:endParaRPr lang="en-US" sz="3200" b="1" dirty="0">
            <a:solidFill>
              <a:schemeClr val="tx1"/>
            </a:solidFill>
          </a:endParaRPr>
        </a:p>
      </dgm:t>
    </dgm:pt>
    <dgm:pt modelId="{8A2270C3-083E-4F57-B019-E05B756E63FD}" type="parTrans" cxnId="{26883022-5546-4E24-904D-669A1B7ABE95}">
      <dgm:prSet/>
      <dgm:spPr/>
      <dgm:t>
        <a:bodyPr/>
        <a:lstStyle/>
        <a:p>
          <a:pPr rtl="1"/>
          <a:endParaRPr lang="ar-KW" sz="2800" b="1">
            <a:solidFill>
              <a:schemeClr val="tx1"/>
            </a:solidFill>
          </a:endParaRPr>
        </a:p>
      </dgm:t>
    </dgm:pt>
    <dgm:pt modelId="{FEC3AE5F-8CDF-40A1-8A3D-307A2F20C10C}" type="sibTrans" cxnId="{26883022-5546-4E24-904D-669A1B7ABE95}">
      <dgm:prSet/>
      <dgm:spPr/>
      <dgm:t>
        <a:bodyPr/>
        <a:lstStyle/>
        <a:p>
          <a:pPr rtl="1"/>
          <a:endParaRPr lang="ar-KW" sz="2800" b="1">
            <a:solidFill>
              <a:schemeClr val="tx1"/>
            </a:solidFill>
          </a:endParaRPr>
        </a:p>
      </dgm:t>
    </dgm:pt>
    <dgm:pt modelId="{3A49DB1B-5E3B-4B3D-924D-182FEF52D53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3200" b="1" dirty="0" smtClean="0">
              <a:solidFill>
                <a:schemeClr val="tx1"/>
              </a:solidFill>
            </a:rPr>
            <a:t>Stage III:  GFR of 30-59 mL/min per 1.73 m</a:t>
          </a:r>
          <a:r>
            <a:rPr lang="en-US" sz="3200" b="1" baseline="30000" dirty="0" smtClean="0">
              <a:solidFill>
                <a:schemeClr val="tx1"/>
              </a:solidFill>
            </a:rPr>
            <a:t>2</a:t>
          </a:r>
          <a:endParaRPr lang="en-US" sz="3200" b="1" dirty="0">
            <a:solidFill>
              <a:schemeClr val="tx1"/>
            </a:solidFill>
          </a:endParaRPr>
        </a:p>
      </dgm:t>
    </dgm:pt>
    <dgm:pt modelId="{E66F1CCD-AB79-4DB6-9AC2-8A67FEACA187}" type="parTrans" cxnId="{12A56FAB-0C6C-4705-BC65-C43B75C9F289}">
      <dgm:prSet/>
      <dgm:spPr/>
      <dgm:t>
        <a:bodyPr/>
        <a:lstStyle/>
        <a:p>
          <a:pPr rtl="1"/>
          <a:endParaRPr lang="ar-KW" sz="2800" b="1">
            <a:solidFill>
              <a:schemeClr val="tx1"/>
            </a:solidFill>
          </a:endParaRPr>
        </a:p>
      </dgm:t>
    </dgm:pt>
    <dgm:pt modelId="{3B6B9996-188B-4AC2-9026-D1227D4DD26F}" type="sibTrans" cxnId="{12A56FAB-0C6C-4705-BC65-C43B75C9F289}">
      <dgm:prSet/>
      <dgm:spPr/>
      <dgm:t>
        <a:bodyPr/>
        <a:lstStyle/>
        <a:p>
          <a:pPr rtl="1"/>
          <a:endParaRPr lang="ar-KW" sz="2800" b="1">
            <a:solidFill>
              <a:schemeClr val="tx1"/>
            </a:solidFill>
          </a:endParaRPr>
        </a:p>
      </dgm:t>
    </dgm:pt>
    <dgm:pt modelId="{6D2BBFC5-D208-4973-9172-298184F7B216}">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3200" b="1" dirty="0" smtClean="0">
              <a:solidFill>
                <a:schemeClr val="tx1"/>
              </a:solidFill>
            </a:rPr>
            <a:t>Stage IV: GFR of 15-29 mL/min per 1.73 m</a:t>
          </a:r>
          <a:r>
            <a:rPr lang="en-US" sz="3200" b="1" baseline="30000" dirty="0" smtClean="0">
              <a:solidFill>
                <a:schemeClr val="tx1"/>
              </a:solidFill>
            </a:rPr>
            <a:t>2</a:t>
          </a:r>
          <a:endParaRPr lang="en-US" sz="3200" b="1" dirty="0">
            <a:solidFill>
              <a:schemeClr val="tx1"/>
            </a:solidFill>
          </a:endParaRPr>
        </a:p>
      </dgm:t>
    </dgm:pt>
    <dgm:pt modelId="{B197F82B-774B-441A-AFED-C7C4305208A4}" type="parTrans" cxnId="{CDD27809-3FF0-497D-8BBA-6F5DD4507DFB}">
      <dgm:prSet/>
      <dgm:spPr/>
      <dgm:t>
        <a:bodyPr/>
        <a:lstStyle/>
        <a:p>
          <a:pPr rtl="1"/>
          <a:endParaRPr lang="ar-KW" sz="2800" b="1">
            <a:solidFill>
              <a:schemeClr val="tx1"/>
            </a:solidFill>
          </a:endParaRPr>
        </a:p>
      </dgm:t>
    </dgm:pt>
    <dgm:pt modelId="{1006105C-CF69-47F1-AF5D-2B0D90951DC8}" type="sibTrans" cxnId="{CDD27809-3FF0-497D-8BBA-6F5DD4507DFB}">
      <dgm:prSet/>
      <dgm:spPr/>
      <dgm:t>
        <a:bodyPr/>
        <a:lstStyle/>
        <a:p>
          <a:pPr rtl="1"/>
          <a:endParaRPr lang="ar-KW" sz="2800" b="1">
            <a:solidFill>
              <a:schemeClr val="tx1"/>
            </a:solidFill>
          </a:endParaRPr>
        </a:p>
      </dgm:t>
    </dgm:pt>
    <dgm:pt modelId="{7F715220-838D-43A0-8D5C-B0548E766F07}">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3200" b="1" dirty="0" smtClean="0">
              <a:solidFill>
                <a:schemeClr val="tx1"/>
              </a:solidFill>
            </a:rPr>
            <a:t>Stage V : &lt;15 mL/min per 1.73 m</a:t>
          </a:r>
          <a:r>
            <a:rPr lang="en-US" sz="3200" b="1" baseline="30000" dirty="0" smtClean="0">
              <a:solidFill>
                <a:schemeClr val="tx1"/>
              </a:solidFill>
            </a:rPr>
            <a:t>2</a:t>
          </a:r>
          <a:r>
            <a:rPr lang="en-US" sz="3200" b="1" dirty="0" smtClean="0">
              <a:solidFill>
                <a:schemeClr val="tx1"/>
              </a:solidFill>
            </a:rPr>
            <a:t> or end-stage renal disease (ESRD)</a:t>
          </a:r>
          <a:endParaRPr lang="ar-KW" sz="3200" b="1" dirty="0">
            <a:solidFill>
              <a:schemeClr val="tx1"/>
            </a:solidFill>
          </a:endParaRPr>
        </a:p>
      </dgm:t>
    </dgm:pt>
    <dgm:pt modelId="{959622D7-581B-4020-A34A-0387E0D07B3F}" type="parTrans" cxnId="{0DF30BD4-BBE0-412F-956E-1F676618DF88}">
      <dgm:prSet/>
      <dgm:spPr/>
      <dgm:t>
        <a:bodyPr/>
        <a:lstStyle/>
        <a:p>
          <a:pPr rtl="1"/>
          <a:endParaRPr lang="ar-KW" sz="2800" b="1">
            <a:solidFill>
              <a:schemeClr val="tx1"/>
            </a:solidFill>
          </a:endParaRPr>
        </a:p>
      </dgm:t>
    </dgm:pt>
    <dgm:pt modelId="{493228A1-81DA-462B-9D9A-1DD434A74184}" type="sibTrans" cxnId="{0DF30BD4-BBE0-412F-956E-1F676618DF88}">
      <dgm:prSet/>
      <dgm:spPr/>
      <dgm:t>
        <a:bodyPr/>
        <a:lstStyle/>
        <a:p>
          <a:pPr rtl="1"/>
          <a:endParaRPr lang="ar-KW" sz="2800" b="1">
            <a:solidFill>
              <a:schemeClr val="tx1"/>
            </a:solidFill>
          </a:endParaRPr>
        </a:p>
      </dgm:t>
    </dgm:pt>
    <dgm:pt modelId="{AB216030-A24A-4D07-91A5-0A3A7233671C}" type="pres">
      <dgm:prSet presAssocID="{9926B4C4-68F1-4188-B351-8DA59F58BA8F}" presName="linear" presStyleCnt="0">
        <dgm:presLayoutVars>
          <dgm:animLvl val="lvl"/>
          <dgm:resizeHandles val="exact"/>
        </dgm:presLayoutVars>
      </dgm:prSet>
      <dgm:spPr/>
      <dgm:t>
        <a:bodyPr/>
        <a:lstStyle/>
        <a:p>
          <a:pPr rtl="1"/>
          <a:endParaRPr lang="ar-KW"/>
        </a:p>
      </dgm:t>
    </dgm:pt>
    <dgm:pt modelId="{384B3DD7-D7BB-4E29-95AF-EE2AB9C5FD8A}" type="pres">
      <dgm:prSet presAssocID="{E5D50639-8A26-4C33-9466-62CDDC727044}" presName="parentText" presStyleLbl="node1" presStyleIdx="0" presStyleCnt="5" custScaleY="145006">
        <dgm:presLayoutVars>
          <dgm:chMax val="0"/>
          <dgm:bulletEnabled val="1"/>
        </dgm:presLayoutVars>
      </dgm:prSet>
      <dgm:spPr/>
      <dgm:t>
        <a:bodyPr/>
        <a:lstStyle/>
        <a:p>
          <a:pPr rtl="1"/>
          <a:endParaRPr lang="ar-KW"/>
        </a:p>
      </dgm:t>
    </dgm:pt>
    <dgm:pt modelId="{E65D8AB3-80D1-43CA-9EDA-210ED676F428}" type="pres">
      <dgm:prSet presAssocID="{45E07E4E-29A6-414C-B5A3-2E140CC080A2}" presName="spacer" presStyleCnt="0"/>
      <dgm:spPr/>
    </dgm:pt>
    <dgm:pt modelId="{21AB8010-D930-41F1-8D88-9EC76A4A5DF8}" type="pres">
      <dgm:prSet presAssocID="{60683C7C-EB6D-4A5D-AC74-E140D82FC736}" presName="parentText" presStyleLbl="node1" presStyleIdx="1" presStyleCnt="5">
        <dgm:presLayoutVars>
          <dgm:chMax val="0"/>
          <dgm:bulletEnabled val="1"/>
        </dgm:presLayoutVars>
      </dgm:prSet>
      <dgm:spPr/>
      <dgm:t>
        <a:bodyPr/>
        <a:lstStyle/>
        <a:p>
          <a:pPr rtl="1"/>
          <a:endParaRPr lang="ar-KW"/>
        </a:p>
      </dgm:t>
    </dgm:pt>
    <dgm:pt modelId="{9F8CD523-CCCC-4817-9CE3-287749E724D4}" type="pres">
      <dgm:prSet presAssocID="{FEC3AE5F-8CDF-40A1-8A3D-307A2F20C10C}" presName="spacer" presStyleCnt="0"/>
      <dgm:spPr/>
    </dgm:pt>
    <dgm:pt modelId="{94EC75E8-6D35-43B0-8823-A4336E30B8EE}" type="pres">
      <dgm:prSet presAssocID="{3A49DB1B-5E3B-4B3D-924D-182FEF52D53B}" presName="parentText" presStyleLbl="node1" presStyleIdx="2" presStyleCnt="5">
        <dgm:presLayoutVars>
          <dgm:chMax val="0"/>
          <dgm:bulletEnabled val="1"/>
        </dgm:presLayoutVars>
      </dgm:prSet>
      <dgm:spPr/>
      <dgm:t>
        <a:bodyPr/>
        <a:lstStyle/>
        <a:p>
          <a:pPr rtl="1"/>
          <a:endParaRPr lang="ar-KW"/>
        </a:p>
      </dgm:t>
    </dgm:pt>
    <dgm:pt modelId="{DB449637-78F2-40AD-8D42-C046ECB8E5A3}" type="pres">
      <dgm:prSet presAssocID="{3B6B9996-188B-4AC2-9026-D1227D4DD26F}" presName="spacer" presStyleCnt="0"/>
      <dgm:spPr/>
    </dgm:pt>
    <dgm:pt modelId="{61B9DCFA-5D37-41C9-93F7-24AE20F14DD3}" type="pres">
      <dgm:prSet presAssocID="{6D2BBFC5-D208-4973-9172-298184F7B216}" presName="parentText" presStyleLbl="node1" presStyleIdx="3" presStyleCnt="5">
        <dgm:presLayoutVars>
          <dgm:chMax val="0"/>
          <dgm:bulletEnabled val="1"/>
        </dgm:presLayoutVars>
      </dgm:prSet>
      <dgm:spPr/>
      <dgm:t>
        <a:bodyPr/>
        <a:lstStyle/>
        <a:p>
          <a:pPr rtl="1"/>
          <a:endParaRPr lang="ar-KW"/>
        </a:p>
      </dgm:t>
    </dgm:pt>
    <dgm:pt modelId="{E1D6E073-66BC-4DC2-9A2F-CA9E793E8090}" type="pres">
      <dgm:prSet presAssocID="{1006105C-CF69-47F1-AF5D-2B0D90951DC8}" presName="spacer" presStyleCnt="0"/>
      <dgm:spPr/>
    </dgm:pt>
    <dgm:pt modelId="{0443254F-E440-4EBB-8F5F-CDBAFA445063}" type="pres">
      <dgm:prSet presAssocID="{7F715220-838D-43A0-8D5C-B0548E766F07}" presName="parentText" presStyleLbl="node1" presStyleIdx="4" presStyleCnt="5">
        <dgm:presLayoutVars>
          <dgm:chMax val="0"/>
          <dgm:bulletEnabled val="1"/>
        </dgm:presLayoutVars>
      </dgm:prSet>
      <dgm:spPr/>
      <dgm:t>
        <a:bodyPr/>
        <a:lstStyle/>
        <a:p>
          <a:pPr rtl="1"/>
          <a:endParaRPr lang="ar-KW"/>
        </a:p>
      </dgm:t>
    </dgm:pt>
  </dgm:ptLst>
  <dgm:cxnLst>
    <dgm:cxn modelId="{CDD27809-3FF0-497D-8BBA-6F5DD4507DFB}" srcId="{9926B4C4-68F1-4188-B351-8DA59F58BA8F}" destId="{6D2BBFC5-D208-4973-9172-298184F7B216}" srcOrd="3" destOrd="0" parTransId="{B197F82B-774B-441A-AFED-C7C4305208A4}" sibTransId="{1006105C-CF69-47F1-AF5D-2B0D90951DC8}"/>
    <dgm:cxn modelId="{26883022-5546-4E24-904D-669A1B7ABE95}" srcId="{9926B4C4-68F1-4188-B351-8DA59F58BA8F}" destId="{60683C7C-EB6D-4A5D-AC74-E140D82FC736}" srcOrd="1" destOrd="0" parTransId="{8A2270C3-083E-4F57-B019-E05B756E63FD}" sibTransId="{FEC3AE5F-8CDF-40A1-8A3D-307A2F20C10C}"/>
    <dgm:cxn modelId="{9E731250-35B2-44E4-B2F9-763B177BD64E}" type="presOf" srcId="{6D2BBFC5-D208-4973-9172-298184F7B216}" destId="{61B9DCFA-5D37-41C9-93F7-24AE20F14DD3}" srcOrd="0" destOrd="0" presId="urn:microsoft.com/office/officeart/2005/8/layout/vList2"/>
    <dgm:cxn modelId="{8C43AC60-09CB-4373-9C3B-B4F449F38737}" type="presOf" srcId="{60683C7C-EB6D-4A5D-AC74-E140D82FC736}" destId="{21AB8010-D930-41F1-8D88-9EC76A4A5DF8}" srcOrd="0" destOrd="0" presId="urn:microsoft.com/office/officeart/2005/8/layout/vList2"/>
    <dgm:cxn modelId="{BA94D3DC-3C1C-4407-8DF6-77A1C77F4E56}" type="presOf" srcId="{7F715220-838D-43A0-8D5C-B0548E766F07}" destId="{0443254F-E440-4EBB-8F5F-CDBAFA445063}" srcOrd="0" destOrd="0" presId="urn:microsoft.com/office/officeart/2005/8/layout/vList2"/>
    <dgm:cxn modelId="{D5944774-68F6-4A18-A7D6-BFFD1CC23766}" srcId="{9926B4C4-68F1-4188-B351-8DA59F58BA8F}" destId="{E5D50639-8A26-4C33-9466-62CDDC727044}" srcOrd="0" destOrd="0" parTransId="{0FA80116-DFA6-4687-B26A-B1BFFE6582FC}" sibTransId="{45E07E4E-29A6-414C-B5A3-2E140CC080A2}"/>
    <dgm:cxn modelId="{0DF30BD4-BBE0-412F-956E-1F676618DF88}" srcId="{9926B4C4-68F1-4188-B351-8DA59F58BA8F}" destId="{7F715220-838D-43A0-8D5C-B0548E766F07}" srcOrd="4" destOrd="0" parTransId="{959622D7-581B-4020-A34A-0387E0D07B3F}" sibTransId="{493228A1-81DA-462B-9D9A-1DD434A74184}"/>
    <dgm:cxn modelId="{904CD4B7-C62C-423B-9CC4-E8F0F6B1312C}" type="presOf" srcId="{9926B4C4-68F1-4188-B351-8DA59F58BA8F}" destId="{AB216030-A24A-4D07-91A5-0A3A7233671C}" srcOrd="0" destOrd="0" presId="urn:microsoft.com/office/officeart/2005/8/layout/vList2"/>
    <dgm:cxn modelId="{EBF4E53D-775C-4D7E-B5D6-192A8B07D976}" type="presOf" srcId="{E5D50639-8A26-4C33-9466-62CDDC727044}" destId="{384B3DD7-D7BB-4E29-95AF-EE2AB9C5FD8A}" srcOrd="0" destOrd="0" presId="urn:microsoft.com/office/officeart/2005/8/layout/vList2"/>
    <dgm:cxn modelId="{12A56FAB-0C6C-4705-BC65-C43B75C9F289}" srcId="{9926B4C4-68F1-4188-B351-8DA59F58BA8F}" destId="{3A49DB1B-5E3B-4B3D-924D-182FEF52D53B}" srcOrd="2" destOrd="0" parTransId="{E66F1CCD-AB79-4DB6-9AC2-8A67FEACA187}" sibTransId="{3B6B9996-188B-4AC2-9026-D1227D4DD26F}"/>
    <dgm:cxn modelId="{629E4470-F24F-48A7-8379-23B547A24120}" type="presOf" srcId="{3A49DB1B-5E3B-4B3D-924D-182FEF52D53B}" destId="{94EC75E8-6D35-43B0-8823-A4336E30B8EE}" srcOrd="0" destOrd="0" presId="urn:microsoft.com/office/officeart/2005/8/layout/vList2"/>
    <dgm:cxn modelId="{276A06BD-2498-4387-8B82-0DE4A6BA6D02}" type="presParOf" srcId="{AB216030-A24A-4D07-91A5-0A3A7233671C}" destId="{384B3DD7-D7BB-4E29-95AF-EE2AB9C5FD8A}" srcOrd="0" destOrd="0" presId="urn:microsoft.com/office/officeart/2005/8/layout/vList2"/>
    <dgm:cxn modelId="{26168BE8-EF4D-48A9-A913-0145B149FDE7}" type="presParOf" srcId="{AB216030-A24A-4D07-91A5-0A3A7233671C}" destId="{E65D8AB3-80D1-43CA-9EDA-210ED676F428}" srcOrd="1" destOrd="0" presId="urn:microsoft.com/office/officeart/2005/8/layout/vList2"/>
    <dgm:cxn modelId="{66ED0FB0-B979-4B0D-8B91-3E76C6EA0B00}" type="presParOf" srcId="{AB216030-A24A-4D07-91A5-0A3A7233671C}" destId="{21AB8010-D930-41F1-8D88-9EC76A4A5DF8}" srcOrd="2" destOrd="0" presId="urn:microsoft.com/office/officeart/2005/8/layout/vList2"/>
    <dgm:cxn modelId="{2E6EA0CB-8D08-4608-9C41-ACE212B5ED67}" type="presParOf" srcId="{AB216030-A24A-4D07-91A5-0A3A7233671C}" destId="{9F8CD523-CCCC-4817-9CE3-287749E724D4}" srcOrd="3" destOrd="0" presId="urn:microsoft.com/office/officeart/2005/8/layout/vList2"/>
    <dgm:cxn modelId="{1E39CF06-126C-4FAD-99E4-9B81DD3A536A}" type="presParOf" srcId="{AB216030-A24A-4D07-91A5-0A3A7233671C}" destId="{94EC75E8-6D35-43B0-8823-A4336E30B8EE}" srcOrd="4" destOrd="0" presId="urn:microsoft.com/office/officeart/2005/8/layout/vList2"/>
    <dgm:cxn modelId="{71AF36B8-223F-4C71-B558-D7134F31CF85}" type="presParOf" srcId="{AB216030-A24A-4D07-91A5-0A3A7233671C}" destId="{DB449637-78F2-40AD-8D42-C046ECB8E5A3}" srcOrd="5" destOrd="0" presId="urn:microsoft.com/office/officeart/2005/8/layout/vList2"/>
    <dgm:cxn modelId="{3B49CB77-A2ED-476E-9348-57984F801796}" type="presParOf" srcId="{AB216030-A24A-4D07-91A5-0A3A7233671C}" destId="{61B9DCFA-5D37-41C9-93F7-24AE20F14DD3}" srcOrd="6" destOrd="0" presId="urn:microsoft.com/office/officeart/2005/8/layout/vList2"/>
    <dgm:cxn modelId="{2A3C72D1-7747-4FB0-83FE-FA69A83579BA}" type="presParOf" srcId="{AB216030-A24A-4D07-91A5-0A3A7233671C}" destId="{E1D6E073-66BC-4DC2-9A2F-CA9E793E8090}" srcOrd="7" destOrd="0" presId="urn:microsoft.com/office/officeart/2005/8/layout/vList2"/>
    <dgm:cxn modelId="{050AE074-9B68-467A-8A71-F3CFAC3380CF}" type="presParOf" srcId="{AB216030-A24A-4D07-91A5-0A3A7233671C}" destId="{0443254F-E440-4EBB-8F5F-CDBAFA4450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81A408-C4BD-4292-B81A-AC01FDFED6AA}" type="doc">
      <dgm:prSet loTypeId="urn:microsoft.com/office/officeart/2005/8/layout/vList5" loCatId="list" qsTypeId="urn:microsoft.com/office/officeart/2005/8/quickstyle/3d3" qsCatId="3D" csTypeId="urn:microsoft.com/office/officeart/2005/8/colors/accent0_1" csCatId="mainScheme" phldr="1"/>
      <dgm:spPr/>
      <dgm:t>
        <a:bodyPr/>
        <a:lstStyle/>
        <a:p>
          <a:pPr rtl="1"/>
          <a:endParaRPr lang="ar-KW"/>
        </a:p>
      </dgm:t>
    </dgm:pt>
    <dgm:pt modelId="{B240FAED-B2AF-4F1C-AD52-E3E45C59C954}">
      <dgm:prSet custT="1"/>
      <dgm:spPr/>
      <dgm:t>
        <a:bodyPr/>
        <a:lstStyle/>
        <a:p>
          <a:pPr algn="l" rtl="0"/>
          <a:r>
            <a:rPr lang="en-US" sz="3600" b="1" dirty="0" smtClean="0"/>
            <a:t>Conti…Clinical Manifestation:</a:t>
          </a:r>
          <a:endParaRPr lang="ar-KW" sz="4000" b="1" dirty="0"/>
        </a:p>
      </dgm:t>
    </dgm:pt>
    <dgm:pt modelId="{68287A7B-F3E0-4494-8B98-87900AC1ED34}" type="parTrans" cxnId="{8297A233-767B-4906-94ED-203AB3EB18A9}">
      <dgm:prSet/>
      <dgm:spPr/>
      <dgm:t>
        <a:bodyPr/>
        <a:lstStyle/>
        <a:p>
          <a:pPr rtl="1"/>
          <a:endParaRPr lang="ar-KW" sz="3200" b="1">
            <a:solidFill>
              <a:schemeClr val="tx1"/>
            </a:solidFill>
          </a:endParaRPr>
        </a:p>
      </dgm:t>
    </dgm:pt>
    <dgm:pt modelId="{701BC3C5-BC0A-4E64-8259-3968F4BDD0C7}" type="sibTrans" cxnId="{8297A233-767B-4906-94ED-203AB3EB18A9}">
      <dgm:prSet/>
      <dgm:spPr/>
      <dgm:t>
        <a:bodyPr/>
        <a:lstStyle/>
        <a:p>
          <a:pPr rtl="1"/>
          <a:endParaRPr lang="ar-KW" sz="3200" b="1">
            <a:solidFill>
              <a:schemeClr val="tx1"/>
            </a:solidFill>
          </a:endParaRPr>
        </a:p>
      </dgm:t>
    </dgm:pt>
    <dgm:pt modelId="{2EB67F87-1B2C-42C7-A5F8-087DC5E7C31B}">
      <dgm:prSet custT="1"/>
      <dgm:spPr/>
      <dgm:t>
        <a:bodyPr/>
        <a:lstStyle/>
        <a:p>
          <a:pPr rtl="0"/>
          <a:r>
            <a:rPr lang="en-US" sz="2800" b="1" dirty="0" smtClean="0"/>
            <a:t>Decease urine output : oliguria or anuria .</a:t>
          </a:r>
          <a:endParaRPr lang="ar-KW" sz="2800" b="1" dirty="0"/>
        </a:p>
      </dgm:t>
    </dgm:pt>
    <dgm:pt modelId="{C36611BD-1DF3-46E3-9D69-E4EB17E4F0BB}" type="parTrans" cxnId="{B6E967CD-ACFF-4E5D-9D6E-3FFED730C17D}">
      <dgm:prSet/>
      <dgm:spPr/>
      <dgm:t>
        <a:bodyPr/>
        <a:lstStyle/>
        <a:p>
          <a:pPr rtl="1"/>
          <a:endParaRPr lang="ar-KW" sz="3200" b="1">
            <a:solidFill>
              <a:schemeClr val="tx1"/>
            </a:solidFill>
          </a:endParaRPr>
        </a:p>
      </dgm:t>
    </dgm:pt>
    <dgm:pt modelId="{03FD9A6C-BCB6-47C8-9DEE-919B265EE994}" type="sibTrans" cxnId="{B6E967CD-ACFF-4E5D-9D6E-3FFED730C17D}">
      <dgm:prSet/>
      <dgm:spPr/>
      <dgm:t>
        <a:bodyPr/>
        <a:lstStyle/>
        <a:p>
          <a:pPr rtl="1"/>
          <a:endParaRPr lang="ar-KW" sz="3200" b="1">
            <a:solidFill>
              <a:schemeClr val="tx1"/>
            </a:solidFill>
          </a:endParaRPr>
        </a:p>
      </dgm:t>
    </dgm:pt>
    <dgm:pt modelId="{946CB28E-00CE-4A3F-9656-7E2B583CE1E1}">
      <dgm:prSet custT="1"/>
      <dgm:spPr/>
      <dgm:t>
        <a:bodyPr/>
        <a:lstStyle/>
        <a:p>
          <a:pPr rtl="0"/>
          <a:r>
            <a:rPr lang="en-US" sz="2800" b="1" dirty="0" smtClean="0"/>
            <a:t>Edema  (due to salt and water retention).</a:t>
          </a:r>
          <a:endParaRPr lang="ar-KW" sz="2800" b="1" dirty="0"/>
        </a:p>
      </dgm:t>
    </dgm:pt>
    <dgm:pt modelId="{2B554C69-E8F0-4468-93BA-425B128C3C26}" type="parTrans" cxnId="{094DACE4-2DE4-48B6-8455-6287864401C8}">
      <dgm:prSet/>
      <dgm:spPr/>
      <dgm:t>
        <a:bodyPr/>
        <a:lstStyle/>
        <a:p>
          <a:pPr rtl="1"/>
          <a:endParaRPr lang="ar-KW" sz="3200" b="1">
            <a:solidFill>
              <a:schemeClr val="tx1"/>
            </a:solidFill>
          </a:endParaRPr>
        </a:p>
      </dgm:t>
    </dgm:pt>
    <dgm:pt modelId="{DE82FF77-5E3C-4E74-AA56-FA5DEFB40DC2}" type="sibTrans" cxnId="{094DACE4-2DE4-48B6-8455-6287864401C8}">
      <dgm:prSet/>
      <dgm:spPr/>
      <dgm:t>
        <a:bodyPr/>
        <a:lstStyle/>
        <a:p>
          <a:pPr rtl="1"/>
          <a:endParaRPr lang="ar-KW" sz="3200" b="1">
            <a:solidFill>
              <a:schemeClr val="tx1"/>
            </a:solidFill>
          </a:endParaRPr>
        </a:p>
      </dgm:t>
    </dgm:pt>
    <dgm:pt modelId="{5CCEE78F-9A62-46D3-A50A-161FBFACA24A}">
      <dgm:prSet custT="1"/>
      <dgm:spPr/>
      <dgm:t>
        <a:bodyPr/>
        <a:lstStyle/>
        <a:p>
          <a:pPr rtl="0"/>
          <a:r>
            <a:rPr lang="en-US" sz="2800" b="1" dirty="0" smtClean="0"/>
            <a:t>Pallor (due to anemia) .</a:t>
          </a:r>
          <a:endParaRPr lang="ar-KW" sz="2800" b="1" dirty="0"/>
        </a:p>
      </dgm:t>
    </dgm:pt>
    <dgm:pt modelId="{21BAF689-0766-41D9-B808-8E2DD49A65D9}" type="parTrans" cxnId="{5E7043EE-00A0-49DE-BDC0-9DD7E7A92613}">
      <dgm:prSet/>
      <dgm:spPr/>
      <dgm:t>
        <a:bodyPr/>
        <a:lstStyle/>
        <a:p>
          <a:pPr rtl="1"/>
          <a:endParaRPr lang="ar-KW" sz="3200" b="1">
            <a:solidFill>
              <a:schemeClr val="tx1"/>
            </a:solidFill>
          </a:endParaRPr>
        </a:p>
      </dgm:t>
    </dgm:pt>
    <dgm:pt modelId="{53CDEAD3-882B-4194-9042-F33304B23629}" type="sibTrans" cxnId="{5E7043EE-00A0-49DE-BDC0-9DD7E7A92613}">
      <dgm:prSet/>
      <dgm:spPr/>
      <dgm:t>
        <a:bodyPr/>
        <a:lstStyle/>
        <a:p>
          <a:pPr rtl="1"/>
          <a:endParaRPr lang="ar-KW" sz="3200" b="1">
            <a:solidFill>
              <a:schemeClr val="tx1"/>
            </a:solidFill>
          </a:endParaRPr>
        </a:p>
      </dgm:t>
    </dgm:pt>
    <dgm:pt modelId="{EB42E9BD-390B-467D-B51D-51362E92C30A}">
      <dgm:prSet custT="1"/>
      <dgm:spPr/>
      <dgm:t>
        <a:bodyPr/>
        <a:lstStyle/>
        <a:p>
          <a:pPr rtl="0"/>
          <a:r>
            <a:rPr lang="en-US" sz="2800" b="1" dirty="0" smtClean="0"/>
            <a:t>Hypertension may progress to hypertensive                    encepha</a:t>
          </a:r>
          <a:r>
            <a:rPr lang="en-US" sz="2400" b="1" dirty="0" smtClean="0"/>
            <a:t>lopathy .</a:t>
          </a:r>
          <a:endParaRPr lang="en-US" sz="2400" b="1" dirty="0"/>
        </a:p>
      </dgm:t>
    </dgm:pt>
    <dgm:pt modelId="{B68EA9CC-FD9C-48DD-9A84-6EF3E3A8C1D0}" type="parTrans" cxnId="{6C6B54C1-493A-4D62-85C0-E7BFBE2160CF}">
      <dgm:prSet/>
      <dgm:spPr/>
      <dgm:t>
        <a:bodyPr/>
        <a:lstStyle/>
        <a:p>
          <a:pPr rtl="1"/>
          <a:endParaRPr lang="ar-KW" sz="3200" b="1">
            <a:solidFill>
              <a:schemeClr val="tx1"/>
            </a:solidFill>
          </a:endParaRPr>
        </a:p>
      </dgm:t>
    </dgm:pt>
    <dgm:pt modelId="{177B7E76-76EA-4605-A4AD-C191DF11E9C3}" type="sibTrans" cxnId="{6C6B54C1-493A-4D62-85C0-E7BFBE2160CF}">
      <dgm:prSet/>
      <dgm:spPr/>
      <dgm:t>
        <a:bodyPr/>
        <a:lstStyle/>
        <a:p>
          <a:pPr rtl="1"/>
          <a:endParaRPr lang="ar-KW" sz="3200" b="1">
            <a:solidFill>
              <a:schemeClr val="tx1"/>
            </a:solidFill>
          </a:endParaRPr>
        </a:p>
      </dgm:t>
    </dgm:pt>
    <dgm:pt modelId="{5DFA06FE-7139-409F-B325-3BBC221059E1}" type="pres">
      <dgm:prSet presAssocID="{6581A408-C4BD-4292-B81A-AC01FDFED6AA}" presName="Name0" presStyleCnt="0">
        <dgm:presLayoutVars>
          <dgm:dir/>
          <dgm:animLvl val="lvl"/>
          <dgm:resizeHandles val="exact"/>
        </dgm:presLayoutVars>
      </dgm:prSet>
      <dgm:spPr/>
      <dgm:t>
        <a:bodyPr/>
        <a:lstStyle/>
        <a:p>
          <a:pPr rtl="1"/>
          <a:endParaRPr lang="ar-KW"/>
        </a:p>
      </dgm:t>
    </dgm:pt>
    <dgm:pt modelId="{8DF318B1-928B-40BB-A701-78965DCDB5D8}" type="pres">
      <dgm:prSet presAssocID="{B240FAED-B2AF-4F1C-AD52-E3E45C59C954}" presName="linNode" presStyleCnt="0"/>
      <dgm:spPr/>
    </dgm:pt>
    <dgm:pt modelId="{1D95A4D3-F02A-4FAA-A8E7-8A4CCA22B6A1}" type="pres">
      <dgm:prSet presAssocID="{B240FAED-B2AF-4F1C-AD52-E3E45C59C954}" presName="parentText" presStyleLbl="node1" presStyleIdx="0" presStyleCnt="5" custScaleX="223344" custScaleY="13831">
        <dgm:presLayoutVars>
          <dgm:chMax val="1"/>
          <dgm:bulletEnabled val="1"/>
        </dgm:presLayoutVars>
      </dgm:prSet>
      <dgm:spPr/>
      <dgm:t>
        <a:bodyPr/>
        <a:lstStyle/>
        <a:p>
          <a:pPr rtl="1"/>
          <a:endParaRPr lang="ar-KW"/>
        </a:p>
      </dgm:t>
    </dgm:pt>
    <dgm:pt modelId="{9412BA80-4A18-4488-8646-1C1B62AE939A}" type="pres">
      <dgm:prSet presAssocID="{701BC3C5-BC0A-4E64-8259-3968F4BDD0C7}" presName="sp" presStyleCnt="0"/>
      <dgm:spPr/>
    </dgm:pt>
    <dgm:pt modelId="{1D44E3BB-7D79-4320-9D85-A46395BDA8F2}" type="pres">
      <dgm:prSet presAssocID="{2EB67F87-1B2C-42C7-A5F8-087DC5E7C31B}" presName="linNode" presStyleCnt="0"/>
      <dgm:spPr/>
    </dgm:pt>
    <dgm:pt modelId="{32B844C4-EA96-4E30-82CB-FE63618583EA}" type="pres">
      <dgm:prSet presAssocID="{2EB67F87-1B2C-42C7-A5F8-087DC5E7C31B}" presName="parentText" presStyleLbl="node1" presStyleIdx="1" presStyleCnt="5" custScaleX="185185" custScaleY="13831">
        <dgm:presLayoutVars>
          <dgm:chMax val="1"/>
          <dgm:bulletEnabled val="1"/>
        </dgm:presLayoutVars>
      </dgm:prSet>
      <dgm:spPr/>
      <dgm:t>
        <a:bodyPr/>
        <a:lstStyle/>
        <a:p>
          <a:pPr rtl="1"/>
          <a:endParaRPr lang="ar-KW"/>
        </a:p>
      </dgm:t>
    </dgm:pt>
    <dgm:pt modelId="{8B0691A0-EB40-4BBA-A7EB-96A7E216124F}" type="pres">
      <dgm:prSet presAssocID="{03FD9A6C-BCB6-47C8-9DEE-919B265EE994}" presName="sp" presStyleCnt="0"/>
      <dgm:spPr/>
    </dgm:pt>
    <dgm:pt modelId="{2B5A5946-90F0-41E4-970D-F2B296E8794E}" type="pres">
      <dgm:prSet presAssocID="{946CB28E-00CE-4A3F-9656-7E2B583CE1E1}" presName="linNode" presStyleCnt="0"/>
      <dgm:spPr/>
    </dgm:pt>
    <dgm:pt modelId="{43096BFE-7B19-4170-ADDE-3BE8A9F05E36}" type="pres">
      <dgm:prSet presAssocID="{946CB28E-00CE-4A3F-9656-7E2B583CE1E1}" presName="parentText" presStyleLbl="node1" presStyleIdx="2" presStyleCnt="5" custScaleX="185185" custScaleY="13831">
        <dgm:presLayoutVars>
          <dgm:chMax val="1"/>
          <dgm:bulletEnabled val="1"/>
        </dgm:presLayoutVars>
      </dgm:prSet>
      <dgm:spPr/>
      <dgm:t>
        <a:bodyPr/>
        <a:lstStyle/>
        <a:p>
          <a:pPr rtl="1"/>
          <a:endParaRPr lang="ar-KW"/>
        </a:p>
      </dgm:t>
    </dgm:pt>
    <dgm:pt modelId="{FC0E8260-D500-415A-B274-D24CF18C132D}" type="pres">
      <dgm:prSet presAssocID="{DE82FF77-5E3C-4E74-AA56-FA5DEFB40DC2}" presName="sp" presStyleCnt="0"/>
      <dgm:spPr/>
    </dgm:pt>
    <dgm:pt modelId="{340949C8-4A11-4973-8B44-70144D3A4B2F}" type="pres">
      <dgm:prSet presAssocID="{5CCEE78F-9A62-46D3-A50A-161FBFACA24A}" presName="linNode" presStyleCnt="0"/>
      <dgm:spPr/>
    </dgm:pt>
    <dgm:pt modelId="{F0D4A44A-AB1C-4992-9453-33A7D2924240}" type="pres">
      <dgm:prSet presAssocID="{5CCEE78F-9A62-46D3-A50A-161FBFACA24A}" presName="parentText" presStyleLbl="node1" presStyleIdx="3" presStyleCnt="5" custScaleX="185185" custScaleY="13831">
        <dgm:presLayoutVars>
          <dgm:chMax val="1"/>
          <dgm:bulletEnabled val="1"/>
        </dgm:presLayoutVars>
      </dgm:prSet>
      <dgm:spPr/>
      <dgm:t>
        <a:bodyPr/>
        <a:lstStyle/>
        <a:p>
          <a:pPr rtl="1"/>
          <a:endParaRPr lang="ar-KW"/>
        </a:p>
      </dgm:t>
    </dgm:pt>
    <dgm:pt modelId="{214A6BC4-6718-4974-B418-E4532B24F807}" type="pres">
      <dgm:prSet presAssocID="{53CDEAD3-882B-4194-9042-F33304B23629}" presName="sp" presStyleCnt="0"/>
      <dgm:spPr/>
    </dgm:pt>
    <dgm:pt modelId="{E64BCA4E-BBCE-4EF2-A102-DCEE2C285532}" type="pres">
      <dgm:prSet presAssocID="{EB42E9BD-390B-467D-B51D-51362E92C30A}" presName="linNode" presStyleCnt="0"/>
      <dgm:spPr/>
    </dgm:pt>
    <dgm:pt modelId="{06FA3819-6678-4B65-B021-6FDF6B175B98}" type="pres">
      <dgm:prSet presAssocID="{EB42E9BD-390B-467D-B51D-51362E92C30A}" presName="parentText" presStyleLbl="node1" presStyleIdx="4" presStyleCnt="5" custScaleX="185185" custScaleY="13831">
        <dgm:presLayoutVars>
          <dgm:chMax val="1"/>
          <dgm:bulletEnabled val="1"/>
        </dgm:presLayoutVars>
      </dgm:prSet>
      <dgm:spPr/>
      <dgm:t>
        <a:bodyPr/>
        <a:lstStyle/>
        <a:p>
          <a:pPr rtl="1"/>
          <a:endParaRPr lang="ar-KW"/>
        </a:p>
      </dgm:t>
    </dgm:pt>
  </dgm:ptLst>
  <dgm:cxnLst>
    <dgm:cxn modelId="{0F217FCA-C7DD-49F3-A02A-1A9A5A7E0C68}" type="presOf" srcId="{946CB28E-00CE-4A3F-9656-7E2B583CE1E1}" destId="{43096BFE-7B19-4170-ADDE-3BE8A9F05E36}" srcOrd="0" destOrd="0" presId="urn:microsoft.com/office/officeart/2005/8/layout/vList5"/>
    <dgm:cxn modelId="{5E7043EE-00A0-49DE-BDC0-9DD7E7A92613}" srcId="{6581A408-C4BD-4292-B81A-AC01FDFED6AA}" destId="{5CCEE78F-9A62-46D3-A50A-161FBFACA24A}" srcOrd="3" destOrd="0" parTransId="{21BAF689-0766-41D9-B808-8E2DD49A65D9}" sibTransId="{53CDEAD3-882B-4194-9042-F33304B23629}"/>
    <dgm:cxn modelId="{6C6B54C1-493A-4D62-85C0-E7BFBE2160CF}" srcId="{6581A408-C4BD-4292-B81A-AC01FDFED6AA}" destId="{EB42E9BD-390B-467D-B51D-51362E92C30A}" srcOrd="4" destOrd="0" parTransId="{B68EA9CC-FD9C-48DD-9A84-6EF3E3A8C1D0}" sibTransId="{177B7E76-76EA-4605-A4AD-C191DF11E9C3}"/>
    <dgm:cxn modelId="{8297A233-767B-4906-94ED-203AB3EB18A9}" srcId="{6581A408-C4BD-4292-B81A-AC01FDFED6AA}" destId="{B240FAED-B2AF-4F1C-AD52-E3E45C59C954}" srcOrd="0" destOrd="0" parTransId="{68287A7B-F3E0-4494-8B98-87900AC1ED34}" sibTransId="{701BC3C5-BC0A-4E64-8259-3968F4BDD0C7}"/>
    <dgm:cxn modelId="{536F2336-5E6A-44BE-B502-6143CCBBCE45}" type="presOf" srcId="{5CCEE78F-9A62-46D3-A50A-161FBFACA24A}" destId="{F0D4A44A-AB1C-4992-9453-33A7D2924240}" srcOrd="0" destOrd="0" presId="urn:microsoft.com/office/officeart/2005/8/layout/vList5"/>
    <dgm:cxn modelId="{7890B2A5-7364-48DE-BF06-C3DA9C81BE14}" type="presOf" srcId="{2EB67F87-1B2C-42C7-A5F8-087DC5E7C31B}" destId="{32B844C4-EA96-4E30-82CB-FE63618583EA}" srcOrd="0" destOrd="0" presId="urn:microsoft.com/office/officeart/2005/8/layout/vList5"/>
    <dgm:cxn modelId="{E51ABDF2-63CB-40E9-8ACE-F6082B9C0537}" type="presOf" srcId="{6581A408-C4BD-4292-B81A-AC01FDFED6AA}" destId="{5DFA06FE-7139-409F-B325-3BBC221059E1}" srcOrd="0" destOrd="0" presId="urn:microsoft.com/office/officeart/2005/8/layout/vList5"/>
    <dgm:cxn modelId="{B6E967CD-ACFF-4E5D-9D6E-3FFED730C17D}" srcId="{6581A408-C4BD-4292-B81A-AC01FDFED6AA}" destId="{2EB67F87-1B2C-42C7-A5F8-087DC5E7C31B}" srcOrd="1" destOrd="0" parTransId="{C36611BD-1DF3-46E3-9D69-E4EB17E4F0BB}" sibTransId="{03FD9A6C-BCB6-47C8-9DEE-919B265EE994}"/>
    <dgm:cxn modelId="{094DACE4-2DE4-48B6-8455-6287864401C8}" srcId="{6581A408-C4BD-4292-B81A-AC01FDFED6AA}" destId="{946CB28E-00CE-4A3F-9656-7E2B583CE1E1}" srcOrd="2" destOrd="0" parTransId="{2B554C69-E8F0-4468-93BA-425B128C3C26}" sibTransId="{DE82FF77-5E3C-4E74-AA56-FA5DEFB40DC2}"/>
    <dgm:cxn modelId="{B580B17E-FAA4-4443-830A-6C526455595B}" type="presOf" srcId="{B240FAED-B2AF-4F1C-AD52-E3E45C59C954}" destId="{1D95A4D3-F02A-4FAA-A8E7-8A4CCA22B6A1}" srcOrd="0" destOrd="0" presId="urn:microsoft.com/office/officeart/2005/8/layout/vList5"/>
    <dgm:cxn modelId="{A1E53809-7C61-4E31-9798-476FC42620ED}" type="presOf" srcId="{EB42E9BD-390B-467D-B51D-51362E92C30A}" destId="{06FA3819-6678-4B65-B021-6FDF6B175B98}" srcOrd="0" destOrd="0" presId="urn:microsoft.com/office/officeart/2005/8/layout/vList5"/>
    <dgm:cxn modelId="{4A850217-185D-429E-85EB-32C83E9BAE08}" type="presParOf" srcId="{5DFA06FE-7139-409F-B325-3BBC221059E1}" destId="{8DF318B1-928B-40BB-A701-78965DCDB5D8}" srcOrd="0" destOrd="0" presId="urn:microsoft.com/office/officeart/2005/8/layout/vList5"/>
    <dgm:cxn modelId="{456F6522-050B-406F-9E19-648F0560C3F8}" type="presParOf" srcId="{8DF318B1-928B-40BB-A701-78965DCDB5D8}" destId="{1D95A4D3-F02A-4FAA-A8E7-8A4CCA22B6A1}" srcOrd="0" destOrd="0" presId="urn:microsoft.com/office/officeart/2005/8/layout/vList5"/>
    <dgm:cxn modelId="{D6E6A958-EDE0-4EF4-80B3-1F5CE17D8DC7}" type="presParOf" srcId="{5DFA06FE-7139-409F-B325-3BBC221059E1}" destId="{9412BA80-4A18-4488-8646-1C1B62AE939A}" srcOrd="1" destOrd="0" presId="urn:microsoft.com/office/officeart/2005/8/layout/vList5"/>
    <dgm:cxn modelId="{8ECB5F63-E039-4E83-B7FF-054792929ED2}" type="presParOf" srcId="{5DFA06FE-7139-409F-B325-3BBC221059E1}" destId="{1D44E3BB-7D79-4320-9D85-A46395BDA8F2}" srcOrd="2" destOrd="0" presId="urn:microsoft.com/office/officeart/2005/8/layout/vList5"/>
    <dgm:cxn modelId="{72B49B1A-B3B8-4564-8520-747C21CB46B3}" type="presParOf" srcId="{1D44E3BB-7D79-4320-9D85-A46395BDA8F2}" destId="{32B844C4-EA96-4E30-82CB-FE63618583EA}" srcOrd="0" destOrd="0" presId="urn:microsoft.com/office/officeart/2005/8/layout/vList5"/>
    <dgm:cxn modelId="{758B8B6B-E939-4404-990F-3609A0A0045F}" type="presParOf" srcId="{5DFA06FE-7139-409F-B325-3BBC221059E1}" destId="{8B0691A0-EB40-4BBA-A7EB-96A7E216124F}" srcOrd="3" destOrd="0" presId="urn:microsoft.com/office/officeart/2005/8/layout/vList5"/>
    <dgm:cxn modelId="{7335457B-8000-43F2-ACB1-7C7F424C4D35}" type="presParOf" srcId="{5DFA06FE-7139-409F-B325-3BBC221059E1}" destId="{2B5A5946-90F0-41E4-970D-F2B296E8794E}" srcOrd="4" destOrd="0" presId="urn:microsoft.com/office/officeart/2005/8/layout/vList5"/>
    <dgm:cxn modelId="{7B005BAD-B735-4086-8CDE-C90F991F74EA}" type="presParOf" srcId="{2B5A5946-90F0-41E4-970D-F2B296E8794E}" destId="{43096BFE-7B19-4170-ADDE-3BE8A9F05E36}" srcOrd="0" destOrd="0" presId="urn:microsoft.com/office/officeart/2005/8/layout/vList5"/>
    <dgm:cxn modelId="{5DEDB83C-D553-45FE-9419-A1B816A1C48C}" type="presParOf" srcId="{5DFA06FE-7139-409F-B325-3BBC221059E1}" destId="{FC0E8260-D500-415A-B274-D24CF18C132D}" srcOrd="5" destOrd="0" presId="urn:microsoft.com/office/officeart/2005/8/layout/vList5"/>
    <dgm:cxn modelId="{B867A99B-4CC8-401B-8601-8A5718EBB900}" type="presParOf" srcId="{5DFA06FE-7139-409F-B325-3BBC221059E1}" destId="{340949C8-4A11-4973-8B44-70144D3A4B2F}" srcOrd="6" destOrd="0" presId="urn:microsoft.com/office/officeart/2005/8/layout/vList5"/>
    <dgm:cxn modelId="{2E56D497-8041-463D-8D50-028496F308D9}" type="presParOf" srcId="{340949C8-4A11-4973-8B44-70144D3A4B2F}" destId="{F0D4A44A-AB1C-4992-9453-33A7D2924240}" srcOrd="0" destOrd="0" presId="urn:microsoft.com/office/officeart/2005/8/layout/vList5"/>
    <dgm:cxn modelId="{ACA13BED-8100-44D1-9C22-9A6C498F0937}" type="presParOf" srcId="{5DFA06FE-7139-409F-B325-3BBC221059E1}" destId="{214A6BC4-6718-4974-B418-E4532B24F807}" srcOrd="7" destOrd="0" presId="urn:microsoft.com/office/officeart/2005/8/layout/vList5"/>
    <dgm:cxn modelId="{A313790E-6938-4896-B9CA-F9AA6A7F253E}" type="presParOf" srcId="{5DFA06FE-7139-409F-B325-3BBC221059E1}" destId="{E64BCA4E-BBCE-4EF2-A102-DCEE2C285532}" srcOrd="8" destOrd="0" presId="urn:microsoft.com/office/officeart/2005/8/layout/vList5"/>
    <dgm:cxn modelId="{DE8AFEB2-5E37-47CA-B8F4-C99CA690F38B}" type="presParOf" srcId="{E64BCA4E-BBCE-4EF2-A102-DCEE2C285532}" destId="{06FA3819-6678-4B65-B021-6FDF6B175B9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05E770-2A9A-491D-8558-7BFFF8AD33A8}" type="doc">
      <dgm:prSet loTypeId="urn:microsoft.com/office/officeart/2005/8/layout/vList5" loCatId="list" qsTypeId="urn:microsoft.com/office/officeart/2005/8/quickstyle/simple2" qsCatId="simple" csTypeId="urn:microsoft.com/office/officeart/2005/8/colors/accent4_1" csCatId="accent4" phldr="1"/>
      <dgm:spPr/>
      <dgm:t>
        <a:bodyPr/>
        <a:lstStyle/>
        <a:p>
          <a:pPr rtl="1"/>
          <a:endParaRPr lang="ar-KW"/>
        </a:p>
      </dgm:t>
    </dgm:pt>
    <dgm:pt modelId="{0395C5A7-9958-49D4-9903-4929859CD35E}">
      <dgm:prSet custT="1"/>
      <dgm:spPr/>
      <dgm:t>
        <a:bodyPr/>
        <a:lstStyle/>
        <a:p>
          <a:pPr rtl="0"/>
          <a:r>
            <a:rPr lang="en-US" sz="2800" b="1" dirty="0" smtClean="0"/>
            <a:t>Uremic encephalopathy: lethargy, drowsiness, behavioral changes, convulsion, coma .</a:t>
          </a:r>
          <a:endParaRPr lang="ar-KW" sz="2800" b="1" dirty="0"/>
        </a:p>
      </dgm:t>
    </dgm:pt>
    <dgm:pt modelId="{13B4DD4A-BF4D-4528-86C8-FCBE3BF5CE73}" type="parTrans" cxnId="{B9DC4104-71FA-4DA7-8DD4-6E4C5C6AF53F}">
      <dgm:prSet/>
      <dgm:spPr/>
      <dgm:t>
        <a:bodyPr/>
        <a:lstStyle/>
        <a:p>
          <a:pPr rtl="1"/>
          <a:endParaRPr lang="ar-KW"/>
        </a:p>
      </dgm:t>
    </dgm:pt>
    <dgm:pt modelId="{0BA91584-7ED1-408C-BC0F-E46EB1509927}" type="sibTrans" cxnId="{B9DC4104-71FA-4DA7-8DD4-6E4C5C6AF53F}">
      <dgm:prSet/>
      <dgm:spPr/>
      <dgm:t>
        <a:bodyPr/>
        <a:lstStyle/>
        <a:p>
          <a:pPr rtl="1"/>
          <a:endParaRPr lang="ar-KW"/>
        </a:p>
      </dgm:t>
    </dgm:pt>
    <dgm:pt modelId="{EF8B1803-331A-4700-9B28-867548D5A4A2}">
      <dgm:prSet custT="1"/>
      <dgm:spPr/>
      <dgm:t>
        <a:bodyPr/>
        <a:lstStyle/>
        <a:p>
          <a:pPr rtl="0"/>
          <a:r>
            <a:rPr lang="en-US" sz="2800" b="1" dirty="0" smtClean="0"/>
            <a:t>Gastrointestinal: anorexia, nausea, vomiting .</a:t>
          </a:r>
          <a:endParaRPr lang="ar-KW" sz="2800" b="1" dirty="0"/>
        </a:p>
      </dgm:t>
    </dgm:pt>
    <dgm:pt modelId="{A70CCE40-A117-440E-BFF4-E87A8636EABB}" type="parTrans" cxnId="{3875B2FF-65D9-4A28-90BF-2A24588D332C}">
      <dgm:prSet/>
      <dgm:spPr/>
      <dgm:t>
        <a:bodyPr/>
        <a:lstStyle/>
        <a:p>
          <a:pPr rtl="1"/>
          <a:endParaRPr lang="ar-KW"/>
        </a:p>
      </dgm:t>
    </dgm:pt>
    <dgm:pt modelId="{588BA898-02A8-40DC-8CB4-51D50F756570}" type="sibTrans" cxnId="{3875B2FF-65D9-4A28-90BF-2A24588D332C}">
      <dgm:prSet/>
      <dgm:spPr/>
      <dgm:t>
        <a:bodyPr/>
        <a:lstStyle/>
        <a:p>
          <a:pPr rtl="1"/>
          <a:endParaRPr lang="ar-KW"/>
        </a:p>
      </dgm:t>
    </dgm:pt>
    <dgm:pt modelId="{E83DE54A-A79D-49CE-9BB4-409224FA535E}">
      <dgm:prSet custT="1"/>
      <dgm:spPr/>
      <dgm:t>
        <a:bodyPr/>
        <a:lstStyle/>
        <a:p>
          <a:pPr rtl="0"/>
          <a:r>
            <a:rPr lang="en-US" sz="2800" b="1" dirty="0" smtClean="0"/>
            <a:t>Acidotic breathing (deep rapid breathing).</a:t>
          </a:r>
          <a:endParaRPr lang="ar-KW" sz="2800" b="1" dirty="0"/>
        </a:p>
      </dgm:t>
    </dgm:pt>
    <dgm:pt modelId="{E0BBE7A7-C89A-4D89-9A7F-2C7752C02344}" type="parTrans" cxnId="{6498087F-545E-4C98-9E40-D859C089D65C}">
      <dgm:prSet/>
      <dgm:spPr/>
      <dgm:t>
        <a:bodyPr/>
        <a:lstStyle/>
        <a:p>
          <a:pPr rtl="1"/>
          <a:endParaRPr lang="ar-KW"/>
        </a:p>
      </dgm:t>
    </dgm:pt>
    <dgm:pt modelId="{D7315E0C-85CC-4E22-A3C4-16DEE4B4B96E}" type="sibTrans" cxnId="{6498087F-545E-4C98-9E40-D859C089D65C}">
      <dgm:prSet/>
      <dgm:spPr/>
      <dgm:t>
        <a:bodyPr/>
        <a:lstStyle/>
        <a:p>
          <a:pPr rtl="1"/>
          <a:endParaRPr lang="ar-KW"/>
        </a:p>
      </dgm:t>
    </dgm:pt>
    <dgm:pt modelId="{AAEA732F-B6EE-45BF-AF2E-AEC9484C44DE}">
      <dgm:prSet custT="1"/>
      <dgm:spPr/>
      <dgm:t>
        <a:bodyPr/>
        <a:lstStyle/>
        <a:p>
          <a:pPr rtl="0"/>
          <a:r>
            <a:rPr lang="en-US" sz="2800" b="1" dirty="0" smtClean="0"/>
            <a:t>Manifestation of electrolyte disturbance: Hyperkalemia,  Hyponatremia, Increased blood urea and creatinine .</a:t>
          </a:r>
          <a:endParaRPr lang="en-US" sz="2800" b="1" dirty="0"/>
        </a:p>
      </dgm:t>
    </dgm:pt>
    <dgm:pt modelId="{924A4E3B-7082-495E-9AD4-58C53C151A53}" type="parTrans" cxnId="{54C60B36-2592-4C9D-88CF-12BFCEAF02AA}">
      <dgm:prSet/>
      <dgm:spPr/>
      <dgm:t>
        <a:bodyPr/>
        <a:lstStyle/>
        <a:p>
          <a:pPr rtl="1"/>
          <a:endParaRPr lang="ar-KW"/>
        </a:p>
      </dgm:t>
    </dgm:pt>
    <dgm:pt modelId="{9D63E31D-95EB-48F2-A607-874888488FFE}" type="sibTrans" cxnId="{54C60B36-2592-4C9D-88CF-12BFCEAF02AA}">
      <dgm:prSet/>
      <dgm:spPr/>
      <dgm:t>
        <a:bodyPr/>
        <a:lstStyle/>
        <a:p>
          <a:pPr rtl="1"/>
          <a:endParaRPr lang="ar-KW"/>
        </a:p>
      </dgm:t>
    </dgm:pt>
    <dgm:pt modelId="{16CA203B-9568-4452-9660-2F8F7DDE314E}" type="pres">
      <dgm:prSet presAssocID="{CD05E770-2A9A-491D-8558-7BFFF8AD33A8}" presName="Name0" presStyleCnt="0">
        <dgm:presLayoutVars>
          <dgm:dir/>
          <dgm:animLvl val="lvl"/>
          <dgm:resizeHandles val="exact"/>
        </dgm:presLayoutVars>
      </dgm:prSet>
      <dgm:spPr/>
      <dgm:t>
        <a:bodyPr/>
        <a:lstStyle/>
        <a:p>
          <a:pPr rtl="1"/>
          <a:endParaRPr lang="ar-KW"/>
        </a:p>
      </dgm:t>
    </dgm:pt>
    <dgm:pt modelId="{97B2B614-CDF2-4132-9ADA-5693A3AFBE9E}" type="pres">
      <dgm:prSet presAssocID="{0395C5A7-9958-49D4-9903-4929859CD35E}" presName="linNode" presStyleCnt="0"/>
      <dgm:spPr/>
    </dgm:pt>
    <dgm:pt modelId="{4DBB6C32-2E0B-486C-84B4-DCF9D74EF2FE}" type="pres">
      <dgm:prSet presAssocID="{0395C5A7-9958-49D4-9903-4929859CD35E}" presName="parentText" presStyleLbl="node1" presStyleIdx="0" presStyleCnt="4" custScaleX="240182" custScaleY="18969" custLinFactNeighborX="-8356" custLinFactNeighborY="-12865">
        <dgm:presLayoutVars>
          <dgm:chMax val="1"/>
          <dgm:bulletEnabled val="1"/>
        </dgm:presLayoutVars>
      </dgm:prSet>
      <dgm:spPr/>
      <dgm:t>
        <a:bodyPr/>
        <a:lstStyle/>
        <a:p>
          <a:pPr rtl="1"/>
          <a:endParaRPr lang="ar-KW"/>
        </a:p>
      </dgm:t>
    </dgm:pt>
    <dgm:pt modelId="{E7E60E0B-6689-4EC9-844F-082AA9A745DB}" type="pres">
      <dgm:prSet presAssocID="{0BA91584-7ED1-408C-BC0F-E46EB1509927}" presName="sp" presStyleCnt="0"/>
      <dgm:spPr/>
    </dgm:pt>
    <dgm:pt modelId="{C4C47D61-9126-4528-B826-2F61FFB6EB8C}" type="pres">
      <dgm:prSet presAssocID="{EF8B1803-331A-4700-9B28-867548D5A4A2}" presName="linNode" presStyleCnt="0"/>
      <dgm:spPr/>
    </dgm:pt>
    <dgm:pt modelId="{5BEB39DF-2CA4-4E89-B858-36FE9B563650}" type="pres">
      <dgm:prSet presAssocID="{EF8B1803-331A-4700-9B28-867548D5A4A2}" presName="parentText" presStyleLbl="node1" presStyleIdx="1" presStyleCnt="4" custScaleX="240182" custScaleY="13203" custLinFactNeighborX="-8356" custLinFactNeighborY="-5717">
        <dgm:presLayoutVars>
          <dgm:chMax val="1"/>
          <dgm:bulletEnabled val="1"/>
        </dgm:presLayoutVars>
      </dgm:prSet>
      <dgm:spPr/>
      <dgm:t>
        <a:bodyPr/>
        <a:lstStyle/>
        <a:p>
          <a:pPr rtl="1"/>
          <a:endParaRPr lang="ar-KW"/>
        </a:p>
      </dgm:t>
    </dgm:pt>
    <dgm:pt modelId="{8BF4A6B7-CD6C-491E-A300-105606340E80}" type="pres">
      <dgm:prSet presAssocID="{588BA898-02A8-40DC-8CB4-51D50F756570}" presName="sp" presStyleCnt="0"/>
      <dgm:spPr/>
    </dgm:pt>
    <dgm:pt modelId="{CE276FA3-A515-43BA-8137-E3451A015867}" type="pres">
      <dgm:prSet presAssocID="{E83DE54A-A79D-49CE-9BB4-409224FA535E}" presName="linNode" presStyleCnt="0"/>
      <dgm:spPr/>
    </dgm:pt>
    <dgm:pt modelId="{0A669FF0-CCCD-40B8-B295-CF12AA07749B}" type="pres">
      <dgm:prSet presAssocID="{E83DE54A-A79D-49CE-9BB4-409224FA535E}" presName="parentText" presStyleLbl="node1" presStyleIdx="2" presStyleCnt="4" custScaleX="240182" custScaleY="12919" custLinFactNeighborX="-8356" custLinFactNeighborY="-5820">
        <dgm:presLayoutVars>
          <dgm:chMax val="1"/>
          <dgm:bulletEnabled val="1"/>
        </dgm:presLayoutVars>
      </dgm:prSet>
      <dgm:spPr/>
      <dgm:t>
        <a:bodyPr/>
        <a:lstStyle/>
        <a:p>
          <a:pPr rtl="1"/>
          <a:endParaRPr lang="ar-KW"/>
        </a:p>
      </dgm:t>
    </dgm:pt>
    <dgm:pt modelId="{A2E4AB0F-DBBB-4DE8-A758-8EE243F88B1A}" type="pres">
      <dgm:prSet presAssocID="{D7315E0C-85CC-4E22-A3C4-16DEE4B4B96E}" presName="sp" presStyleCnt="0"/>
      <dgm:spPr/>
    </dgm:pt>
    <dgm:pt modelId="{A935999D-E4D4-4D8A-9130-7CCBD08E4705}" type="pres">
      <dgm:prSet presAssocID="{AAEA732F-B6EE-45BF-AF2E-AEC9484C44DE}" presName="linNode" presStyleCnt="0"/>
      <dgm:spPr/>
    </dgm:pt>
    <dgm:pt modelId="{80A6FFD0-587B-403E-ADBE-525CB98F7DD7}" type="pres">
      <dgm:prSet presAssocID="{AAEA732F-B6EE-45BF-AF2E-AEC9484C44DE}" presName="parentText" presStyleLbl="node1" presStyleIdx="3" presStyleCnt="4" custScaleX="244360" custScaleY="31675" custLinFactNeighborX="-8355" custLinFactNeighborY="-7629">
        <dgm:presLayoutVars>
          <dgm:chMax val="1"/>
          <dgm:bulletEnabled val="1"/>
        </dgm:presLayoutVars>
      </dgm:prSet>
      <dgm:spPr/>
      <dgm:t>
        <a:bodyPr/>
        <a:lstStyle/>
        <a:p>
          <a:pPr rtl="1"/>
          <a:endParaRPr lang="ar-KW"/>
        </a:p>
      </dgm:t>
    </dgm:pt>
  </dgm:ptLst>
  <dgm:cxnLst>
    <dgm:cxn modelId="{6498087F-545E-4C98-9E40-D859C089D65C}" srcId="{CD05E770-2A9A-491D-8558-7BFFF8AD33A8}" destId="{E83DE54A-A79D-49CE-9BB4-409224FA535E}" srcOrd="2" destOrd="0" parTransId="{E0BBE7A7-C89A-4D89-9A7F-2C7752C02344}" sibTransId="{D7315E0C-85CC-4E22-A3C4-16DEE4B4B96E}"/>
    <dgm:cxn modelId="{3875B2FF-65D9-4A28-90BF-2A24588D332C}" srcId="{CD05E770-2A9A-491D-8558-7BFFF8AD33A8}" destId="{EF8B1803-331A-4700-9B28-867548D5A4A2}" srcOrd="1" destOrd="0" parTransId="{A70CCE40-A117-440E-BFF4-E87A8636EABB}" sibTransId="{588BA898-02A8-40DC-8CB4-51D50F756570}"/>
    <dgm:cxn modelId="{B9DC4104-71FA-4DA7-8DD4-6E4C5C6AF53F}" srcId="{CD05E770-2A9A-491D-8558-7BFFF8AD33A8}" destId="{0395C5A7-9958-49D4-9903-4929859CD35E}" srcOrd="0" destOrd="0" parTransId="{13B4DD4A-BF4D-4528-86C8-FCBE3BF5CE73}" sibTransId="{0BA91584-7ED1-408C-BC0F-E46EB1509927}"/>
    <dgm:cxn modelId="{49EF8D58-C87F-491D-BEA0-BBB070F3A053}" type="presOf" srcId="{E83DE54A-A79D-49CE-9BB4-409224FA535E}" destId="{0A669FF0-CCCD-40B8-B295-CF12AA07749B}" srcOrd="0" destOrd="0" presId="urn:microsoft.com/office/officeart/2005/8/layout/vList5"/>
    <dgm:cxn modelId="{868CD5D9-44D3-44D5-8C27-33E7A84C1C99}" type="presOf" srcId="{EF8B1803-331A-4700-9B28-867548D5A4A2}" destId="{5BEB39DF-2CA4-4E89-B858-36FE9B563650}" srcOrd="0" destOrd="0" presId="urn:microsoft.com/office/officeart/2005/8/layout/vList5"/>
    <dgm:cxn modelId="{18DAC44B-D673-401F-B03B-F80CF2EDCE4C}" type="presOf" srcId="{CD05E770-2A9A-491D-8558-7BFFF8AD33A8}" destId="{16CA203B-9568-4452-9660-2F8F7DDE314E}" srcOrd="0" destOrd="0" presId="urn:microsoft.com/office/officeart/2005/8/layout/vList5"/>
    <dgm:cxn modelId="{3CF977AC-F18F-4A67-B539-CD5C158C7004}" type="presOf" srcId="{0395C5A7-9958-49D4-9903-4929859CD35E}" destId="{4DBB6C32-2E0B-486C-84B4-DCF9D74EF2FE}" srcOrd="0" destOrd="0" presId="urn:microsoft.com/office/officeart/2005/8/layout/vList5"/>
    <dgm:cxn modelId="{54C60B36-2592-4C9D-88CF-12BFCEAF02AA}" srcId="{CD05E770-2A9A-491D-8558-7BFFF8AD33A8}" destId="{AAEA732F-B6EE-45BF-AF2E-AEC9484C44DE}" srcOrd="3" destOrd="0" parTransId="{924A4E3B-7082-495E-9AD4-58C53C151A53}" sibTransId="{9D63E31D-95EB-48F2-A607-874888488FFE}"/>
    <dgm:cxn modelId="{0ADAAAAF-8819-4876-BD0E-7EF7FE553600}" type="presOf" srcId="{AAEA732F-B6EE-45BF-AF2E-AEC9484C44DE}" destId="{80A6FFD0-587B-403E-ADBE-525CB98F7DD7}" srcOrd="0" destOrd="0" presId="urn:microsoft.com/office/officeart/2005/8/layout/vList5"/>
    <dgm:cxn modelId="{F99EEB1C-9F66-4365-BD0E-D4D94D42E502}" type="presParOf" srcId="{16CA203B-9568-4452-9660-2F8F7DDE314E}" destId="{97B2B614-CDF2-4132-9ADA-5693A3AFBE9E}" srcOrd="0" destOrd="0" presId="urn:microsoft.com/office/officeart/2005/8/layout/vList5"/>
    <dgm:cxn modelId="{D5B8B7E8-47D8-4D1B-B9D2-426D32EFA53C}" type="presParOf" srcId="{97B2B614-CDF2-4132-9ADA-5693A3AFBE9E}" destId="{4DBB6C32-2E0B-486C-84B4-DCF9D74EF2FE}" srcOrd="0" destOrd="0" presId="urn:microsoft.com/office/officeart/2005/8/layout/vList5"/>
    <dgm:cxn modelId="{6F21B8E0-F09B-419C-9E12-6425920D6FA9}" type="presParOf" srcId="{16CA203B-9568-4452-9660-2F8F7DDE314E}" destId="{E7E60E0B-6689-4EC9-844F-082AA9A745DB}" srcOrd="1" destOrd="0" presId="urn:microsoft.com/office/officeart/2005/8/layout/vList5"/>
    <dgm:cxn modelId="{B58CF11F-48AE-474D-8C83-568D0D878607}" type="presParOf" srcId="{16CA203B-9568-4452-9660-2F8F7DDE314E}" destId="{C4C47D61-9126-4528-B826-2F61FFB6EB8C}" srcOrd="2" destOrd="0" presId="urn:microsoft.com/office/officeart/2005/8/layout/vList5"/>
    <dgm:cxn modelId="{D2404852-7EDC-4F9D-AFFC-1B228C9EA6CA}" type="presParOf" srcId="{C4C47D61-9126-4528-B826-2F61FFB6EB8C}" destId="{5BEB39DF-2CA4-4E89-B858-36FE9B563650}" srcOrd="0" destOrd="0" presId="urn:microsoft.com/office/officeart/2005/8/layout/vList5"/>
    <dgm:cxn modelId="{B837D366-8044-4BD5-8EBF-8915DFF1E3C8}" type="presParOf" srcId="{16CA203B-9568-4452-9660-2F8F7DDE314E}" destId="{8BF4A6B7-CD6C-491E-A300-105606340E80}" srcOrd="3" destOrd="0" presId="urn:microsoft.com/office/officeart/2005/8/layout/vList5"/>
    <dgm:cxn modelId="{FF54AC05-9A4A-4D05-A258-C105475BAF1C}" type="presParOf" srcId="{16CA203B-9568-4452-9660-2F8F7DDE314E}" destId="{CE276FA3-A515-43BA-8137-E3451A015867}" srcOrd="4" destOrd="0" presId="urn:microsoft.com/office/officeart/2005/8/layout/vList5"/>
    <dgm:cxn modelId="{ECC35822-8B60-42F4-AA87-04BBD6AC81AE}" type="presParOf" srcId="{CE276FA3-A515-43BA-8137-E3451A015867}" destId="{0A669FF0-CCCD-40B8-B295-CF12AA07749B}" srcOrd="0" destOrd="0" presId="urn:microsoft.com/office/officeart/2005/8/layout/vList5"/>
    <dgm:cxn modelId="{5105CC1B-5801-4C5A-BE25-6D3E5CF1FDEB}" type="presParOf" srcId="{16CA203B-9568-4452-9660-2F8F7DDE314E}" destId="{A2E4AB0F-DBBB-4DE8-A758-8EE243F88B1A}" srcOrd="5" destOrd="0" presId="urn:microsoft.com/office/officeart/2005/8/layout/vList5"/>
    <dgm:cxn modelId="{C43DCDB6-BC1F-439D-B393-264B4A1D7D4A}" type="presParOf" srcId="{16CA203B-9568-4452-9660-2F8F7DDE314E}" destId="{A935999D-E4D4-4D8A-9130-7CCBD08E4705}" srcOrd="6" destOrd="0" presId="urn:microsoft.com/office/officeart/2005/8/layout/vList5"/>
    <dgm:cxn modelId="{AED57740-4B98-4A8C-B1EE-BF17072E5056}" type="presParOf" srcId="{A935999D-E4D4-4D8A-9130-7CCBD08E4705}" destId="{80A6FFD0-587B-403E-ADBE-525CB98F7DD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58B8E6-43F6-421E-AA9D-ED4C06D580BA}"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KW"/>
        </a:p>
      </dgm:t>
    </dgm:pt>
    <dgm:pt modelId="{3EE5BA77-6272-486C-A291-FF44165CED2B}">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2800" b="1" dirty="0" smtClean="0">
              <a:solidFill>
                <a:schemeClr val="tx1"/>
              </a:solidFill>
            </a:rPr>
            <a:t>1- History </a:t>
          </a:r>
          <a:endParaRPr lang="ar-KW" sz="2800" b="1" dirty="0">
            <a:solidFill>
              <a:schemeClr val="tx1"/>
            </a:solidFill>
          </a:endParaRPr>
        </a:p>
      </dgm:t>
    </dgm:pt>
    <dgm:pt modelId="{2FCE3C63-0798-4618-8D63-03CD248AEB7A}" type="parTrans" cxnId="{72F74712-A5AC-451A-8B17-ABEDEE810585}">
      <dgm:prSet/>
      <dgm:spPr/>
      <dgm:t>
        <a:bodyPr/>
        <a:lstStyle/>
        <a:p>
          <a:pPr rtl="1"/>
          <a:endParaRPr lang="ar-KW" sz="2400" b="1">
            <a:solidFill>
              <a:schemeClr val="tx1"/>
            </a:solidFill>
          </a:endParaRPr>
        </a:p>
      </dgm:t>
    </dgm:pt>
    <dgm:pt modelId="{140C34FB-7730-4512-AFE6-9463ECCAE3C5}" type="sibTrans" cxnId="{72F74712-A5AC-451A-8B17-ABEDEE810585}">
      <dgm:prSet/>
      <dgm:spPr/>
      <dgm:t>
        <a:bodyPr/>
        <a:lstStyle/>
        <a:p>
          <a:pPr rtl="1"/>
          <a:endParaRPr lang="ar-KW" sz="2400" b="1">
            <a:solidFill>
              <a:schemeClr val="tx1"/>
            </a:solidFill>
          </a:endParaRPr>
        </a:p>
      </dgm:t>
    </dgm:pt>
    <dgm:pt modelId="{FC201D67-53B7-4F5D-BBE7-D4B9FE17D3B2}">
      <dgm:prSet custT="1">
        <dgm:style>
          <a:lnRef idx="2">
            <a:schemeClr val="accent4"/>
          </a:lnRef>
          <a:fillRef idx="1">
            <a:schemeClr val="lt1"/>
          </a:fillRef>
          <a:effectRef idx="0">
            <a:schemeClr val="accent4"/>
          </a:effectRef>
          <a:fontRef idx="minor">
            <a:schemeClr val="dk1"/>
          </a:fontRef>
        </dgm:style>
      </dgm:prSet>
      <dgm:spPr>
        <a:ln/>
      </dgm:spPr>
      <dgm:t>
        <a:bodyPr/>
        <a:lstStyle/>
        <a:p>
          <a:pPr rtl="0"/>
          <a:r>
            <a:rPr lang="en-US" sz="2800" b="1" dirty="0" smtClean="0">
              <a:solidFill>
                <a:schemeClr val="tx1"/>
              </a:solidFill>
            </a:rPr>
            <a:t>2- Laboratory measurement as : blood urea nitrogen,  serum creatinine, ph, sodium, potassium, calcium. </a:t>
          </a:r>
          <a:endParaRPr lang="ar-KW" sz="2800" b="1" dirty="0">
            <a:solidFill>
              <a:schemeClr val="tx1"/>
            </a:solidFill>
          </a:endParaRPr>
        </a:p>
      </dgm:t>
    </dgm:pt>
    <dgm:pt modelId="{EF72059B-AF62-45DF-8A83-89F5895FAB84}" type="parTrans" cxnId="{1618F476-2C0B-498C-A889-84CC5BEDDE0D}">
      <dgm:prSet/>
      <dgm:spPr/>
      <dgm:t>
        <a:bodyPr/>
        <a:lstStyle/>
        <a:p>
          <a:pPr rtl="1"/>
          <a:endParaRPr lang="ar-KW" sz="2400" b="1">
            <a:solidFill>
              <a:schemeClr val="tx1"/>
            </a:solidFill>
          </a:endParaRPr>
        </a:p>
      </dgm:t>
    </dgm:pt>
    <dgm:pt modelId="{D8942A8C-29A2-4A01-8F51-A1B4511E48C6}" type="sibTrans" cxnId="{1618F476-2C0B-498C-A889-84CC5BEDDE0D}">
      <dgm:prSet/>
      <dgm:spPr/>
      <dgm:t>
        <a:bodyPr/>
        <a:lstStyle/>
        <a:p>
          <a:pPr rtl="1"/>
          <a:endParaRPr lang="ar-KW" sz="2400" b="1">
            <a:solidFill>
              <a:schemeClr val="tx1"/>
            </a:solidFill>
          </a:endParaRPr>
        </a:p>
      </dgm:t>
    </dgm:pt>
    <dgm:pt modelId="{4343E1B6-AE10-4803-B9C3-0C2E1C1C373D}" type="pres">
      <dgm:prSet presAssocID="{0458B8E6-43F6-421E-AA9D-ED4C06D580BA}" presName="Name0" presStyleCnt="0">
        <dgm:presLayoutVars>
          <dgm:dir/>
          <dgm:animLvl val="lvl"/>
          <dgm:resizeHandles val="exact"/>
        </dgm:presLayoutVars>
      </dgm:prSet>
      <dgm:spPr/>
      <dgm:t>
        <a:bodyPr/>
        <a:lstStyle/>
        <a:p>
          <a:pPr rtl="1"/>
          <a:endParaRPr lang="ar-KW"/>
        </a:p>
      </dgm:t>
    </dgm:pt>
    <dgm:pt modelId="{2C93D659-F753-4F66-B3FE-3F98A55B6107}" type="pres">
      <dgm:prSet presAssocID="{3EE5BA77-6272-486C-A291-FF44165CED2B}" presName="linNode" presStyleCnt="0"/>
      <dgm:spPr/>
    </dgm:pt>
    <dgm:pt modelId="{EE65719A-731E-4D63-AEC2-64B275110020}" type="pres">
      <dgm:prSet presAssocID="{3EE5BA77-6272-486C-A291-FF44165CED2B}" presName="parentText" presStyleLbl="node1" presStyleIdx="0" presStyleCnt="2" custScaleX="187450" custScaleY="27209">
        <dgm:presLayoutVars>
          <dgm:chMax val="1"/>
          <dgm:bulletEnabled val="1"/>
        </dgm:presLayoutVars>
      </dgm:prSet>
      <dgm:spPr/>
      <dgm:t>
        <a:bodyPr/>
        <a:lstStyle/>
        <a:p>
          <a:pPr rtl="1"/>
          <a:endParaRPr lang="ar-KW"/>
        </a:p>
      </dgm:t>
    </dgm:pt>
    <dgm:pt modelId="{596E8242-A6CA-4ACC-B357-9234A4AFED0D}" type="pres">
      <dgm:prSet presAssocID="{140C34FB-7730-4512-AFE6-9463ECCAE3C5}" presName="sp" presStyleCnt="0"/>
      <dgm:spPr/>
    </dgm:pt>
    <dgm:pt modelId="{F70509D4-F894-4CCC-B60C-22ABFEEBEED1}" type="pres">
      <dgm:prSet presAssocID="{FC201D67-53B7-4F5D-BBE7-D4B9FE17D3B2}" presName="linNode" presStyleCnt="0"/>
      <dgm:spPr/>
    </dgm:pt>
    <dgm:pt modelId="{5F284093-17F3-4CAF-816D-1265BA72CA0C}" type="pres">
      <dgm:prSet presAssocID="{FC201D67-53B7-4F5D-BBE7-D4B9FE17D3B2}" presName="parentText" presStyleLbl="node1" presStyleIdx="1" presStyleCnt="2" custScaleX="190331" custLinFactNeighborX="1" custLinFactNeighborY="821">
        <dgm:presLayoutVars>
          <dgm:chMax val="1"/>
          <dgm:bulletEnabled val="1"/>
        </dgm:presLayoutVars>
      </dgm:prSet>
      <dgm:spPr/>
      <dgm:t>
        <a:bodyPr/>
        <a:lstStyle/>
        <a:p>
          <a:pPr rtl="1"/>
          <a:endParaRPr lang="ar-KW"/>
        </a:p>
      </dgm:t>
    </dgm:pt>
  </dgm:ptLst>
  <dgm:cxnLst>
    <dgm:cxn modelId="{72F74712-A5AC-451A-8B17-ABEDEE810585}" srcId="{0458B8E6-43F6-421E-AA9D-ED4C06D580BA}" destId="{3EE5BA77-6272-486C-A291-FF44165CED2B}" srcOrd="0" destOrd="0" parTransId="{2FCE3C63-0798-4618-8D63-03CD248AEB7A}" sibTransId="{140C34FB-7730-4512-AFE6-9463ECCAE3C5}"/>
    <dgm:cxn modelId="{C5DEDA24-CEE1-46A8-BEFB-73A5C76EE4B2}" type="presOf" srcId="{0458B8E6-43F6-421E-AA9D-ED4C06D580BA}" destId="{4343E1B6-AE10-4803-B9C3-0C2E1C1C373D}" srcOrd="0" destOrd="0" presId="urn:microsoft.com/office/officeart/2005/8/layout/vList5"/>
    <dgm:cxn modelId="{5BFFA82D-1C01-40A4-BC14-1E511BE1FD04}" type="presOf" srcId="{FC201D67-53B7-4F5D-BBE7-D4B9FE17D3B2}" destId="{5F284093-17F3-4CAF-816D-1265BA72CA0C}" srcOrd="0" destOrd="0" presId="urn:microsoft.com/office/officeart/2005/8/layout/vList5"/>
    <dgm:cxn modelId="{1618F476-2C0B-498C-A889-84CC5BEDDE0D}" srcId="{0458B8E6-43F6-421E-AA9D-ED4C06D580BA}" destId="{FC201D67-53B7-4F5D-BBE7-D4B9FE17D3B2}" srcOrd="1" destOrd="0" parTransId="{EF72059B-AF62-45DF-8A83-89F5895FAB84}" sibTransId="{D8942A8C-29A2-4A01-8F51-A1B4511E48C6}"/>
    <dgm:cxn modelId="{2E5D8B1C-2B7F-479C-B850-4F23D8D972DA}" type="presOf" srcId="{3EE5BA77-6272-486C-A291-FF44165CED2B}" destId="{EE65719A-731E-4D63-AEC2-64B275110020}" srcOrd="0" destOrd="0" presId="urn:microsoft.com/office/officeart/2005/8/layout/vList5"/>
    <dgm:cxn modelId="{C543E0CF-18CF-4F13-A227-8DE238195DA5}" type="presParOf" srcId="{4343E1B6-AE10-4803-B9C3-0C2E1C1C373D}" destId="{2C93D659-F753-4F66-B3FE-3F98A55B6107}" srcOrd="0" destOrd="0" presId="urn:microsoft.com/office/officeart/2005/8/layout/vList5"/>
    <dgm:cxn modelId="{0C938565-2C4D-4877-9FFF-AD6A99EB8023}" type="presParOf" srcId="{2C93D659-F753-4F66-B3FE-3F98A55B6107}" destId="{EE65719A-731E-4D63-AEC2-64B275110020}" srcOrd="0" destOrd="0" presId="urn:microsoft.com/office/officeart/2005/8/layout/vList5"/>
    <dgm:cxn modelId="{49C8E504-AAC4-4DEF-A43A-C2F3CEC9FB2D}" type="presParOf" srcId="{4343E1B6-AE10-4803-B9C3-0C2E1C1C373D}" destId="{596E8242-A6CA-4ACC-B357-9234A4AFED0D}" srcOrd="1" destOrd="0" presId="urn:microsoft.com/office/officeart/2005/8/layout/vList5"/>
    <dgm:cxn modelId="{78B40754-7FE3-4B08-BDC1-DB171209A181}" type="presParOf" srcId="{4343E1B6-AE10-4803-B9C3-0C2E1C1C373D}" destId="{F70509D4-F894-4CCC-B60C-22ABFEEBEED1}" srcOrd="2" destOrd="0" presId="urn:microsoft.com/office/officeart/2005/8/layout/vList5"/>
    <dgm:cxn modelId="{5EB898E9-EC89-4A4E-973D-6E0DED742909}" type="presParOf" srcId="{F70509D4-F894-4CCC-B60C-22ABFEEBEED1}" destId="{5F284093-17F3-4CAF-816D-1265BA72CA0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BEFE82-895E-4A5C-B07B-BA6A4229BE4B}"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0DC53F3C-7962-4D2B-8212-F3345EE7A660}">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2800" b="1" dirty="0" smtClean="0">
              <a:solidFill>
                <a:schemeClr val="tx1"/>
              </a:solidFill>
            </a:rPr>
            <a:t>Transporting blood from the client through a dialyzer , a semipermeable membrane filter in machine .</a:t>
          </a:r>
          <a:endParaRPr lang="ar-KW" sz="2800" b="1" dirty="0">
            <a:solidFill>
              <a:schemeClr val="tx1"/>
            </a:solidFill>
          </a:endParaRPr>
        </a:p>
      </dgm:t>
    </dgm:pt>
    <dgm:pt modelId="{B8663E24-B2FF-46DD-8466-C7ACC5EE4BD3}" type="parTrans" cxnId="{11A42132-F363-49BD-9107-EBEC32850BD2}">
      <dgm:prSet/>
      <dgm:spPr/>
      <dgm:t>
        <a:bodyPr/>
        <a:lstStyle/>
        <a:p>
          <a:pPr rtl="1"/>
          <a:endParaRPr lang="ar-KW" b="0">
            <a:solidFill>
              <a:schemeClr val="tx1"/>
            </a:solidFill>
          </a:endParaRPr>
        </a:p>
      </dgm:t>
    </dgm:pt>
    <dgm:pt modelId="{A098E731-99AF-4920-94DD-0DF84FA06CF6}" type="sibTrans" cxnId="{11A42132-F363-49BD-9107-EBEC32850BD2}">
      <dgm:prSet/>
      <dgm:spPr/>
      <dgm:t>
        <a:bodyPr/>
        <a:lstStyle/>
        <a:p>
          <a:pPr rtl="1"/>
          <a:endParaRPr lang="ar-KW" b="0">
            <a:solidFill>
              <a:schemeClr val="tx1"/>
            </a:solidFill>
          </a:endParaRPr>
        </a:p>
      </dgm:t>
    </dgm:pt>
    <dgm:pt modelId="{68EE7D71-03D8-425B-9FAF-EBB206DC470B}">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2800" b="1" dirty="0" smtClean="0">
              <a:solidFill>
                <a:schemeClr val="tx1"/>
              </a:solidFill>
            </a:rPr>
            <a:t>Water and wastes from the blood move into the dialysate fluid that flows around the fibers , but protein and RBCs do not. The entire cycle takes 4-6 hrs and performed 3 time \ week. </a:t>
          </a:r>
          <a:endParaRPr lang="ar-KW" sz="2800" b="1" dirty="0">
            <a:solidFill>
              <a:schemeClr val="tx1"/>
            </a:solidFill>
          </a:endParaRPr>
        </a:p>
      </dgm:t>
    </dgm:pt>
    <dgm:pt modelId="{8277710A-6A20-41A2-B3BE-11C3A09E8169}" type="parTrans" cxnId="{08AF7017-247E-433A-9F95-32989CE56A92}">
      <dgm:prSet/>
      <dgm:spPr/>
      <dgm:t>
        <a:bodyPr/>
        <a:lstStyle/>
        <a:p>
          <a:pPr rtl="1"/>
          <a:endParaRPr lang="ar-KW" b="0">
            <a:solidFill>
              <a:schemeClr val="tx1"/>
            </a:solidFill>
          </a:endParaRPr>
        </a:p>
      </dgm:t>
    </dgm:pt>
    <dgm:pt modelId="{0231B9EC-FAE5-49C1-AF12-007F241E8576}" type="sibTrans" cxnId="{08AF7017-247E-433A-9F95-32989CE56A92}">
      <dgm:prSet/>
      <dgm:spPr/>
      <dgm:t>
        <a:bodyPr/>
        <a:lstStyle/>
        <a:p>
          <a:pPr rtl="1"/>
          <a:endParaRPr lang="ar-KW" b="0">
            <a:solidFill>
              <a:schemeClr val="tx1"/>
            </a:solidFill>
          </a:endParaRPr>
        </a:p>
      </dgm:t>
    </dgm:pt>
    <dgm:pt modelId="{D01EA533-327B-4B2F-8231-B2F31D7B196A}">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2800" b="1" dirty="0" smtClean="0">
              <a:solidFill>
                <a:schemeClr val="tx1"/>
              </a:solidFill>
            </a:rPr>
            <a:t>For client with CRF  are  arteriovenous fistula (AV) and AV graft.</a:t>
          </a:r>
          <a:endParaRPr lang="ar-KW" sz="2800" b="1" dirty="0">
            <a:solidFill>
              <a:schemeClr val="tx1"/>
            </a:solidFill>
          </a:endParaRPr>
        </a:p>
      </dgm:t>
    </dgm:pt>
    <dgm:pt modelId="{6CAA74EA-C429-44AA-9097-C5961931A5B4}" type="parTrans" cxnId="{00A104CA-B4E7-43D4-9A0A-1D9E47F3284B}">
      <dgm:prSet/>
      <dgm:spPr/>
      <dgm:t>
        <a:bodyPr/>
        <a:lstStyle/>
        <a:p>
          <a:pPr rtl="1"/>
          <a:endParaRPr lang="ar-KW" b="0">
            <a:solidFill>
              <a:schemeClr val="tx1"/>
            </a:solidFill>
          </a:endParaRPr>
        </a:p>
      </dgm:t>
    </dgm:pt>
    <dgm:pt modelId="{114D69B9-9AD1-4EA5-8FAE-DEAAF829F320}" type="sibTrans" cxnId="{00A104CA-B4E7-43D4-9A0A-1D9E47F3284B}">
      <dgm:prSet/>
      <dgm:spPr/>
      <dgm:t>
        <a:bodyPr/>
        <a:lstStyle/>
        <a:p>
          <a:pPr rtl="1"/>
          <a:endParaRPr lang="ar-KW" b="0">
            <a:solidFill>
              <a:schemeClr val="tx1"/>
            </a:solidFill>
          </a:endParaRPr>
        </a:p>
      </dgm:t>
    </dgm:pt>
    <dgm:pt modelId="{FE17B0EF-D37E-4479-89D6-DEFC5E07F838}" type="pres">
      <dgm:prSet presAssocID="{C6BEFE82-895E-4A5C-B07B-BA6A4229BE4B}" presName="linear" presStyleCnt="0">
        <dgm:presLayoutVars>
          <dgm:animLvl val="lvl"/>
          <dgm:resizeHandles val="exact"/>
        </dgm:presLayoutVars>
      </dgm:prSet>
      <dgm:spPr/>
      <dgm:t>
        <a:bodyPr/>
        <a:lstStyle/>
        <a:p>
          <a:pPr rtl="1"/>
          <a:endParaRPr lang="ar-KW"/>
        </a:p>
      </dgm:t>
    </dgm:pt>
    <dgm:pt modelId="{E8121EF9-93A7-4253-A889-A4DA99FD1FBE}" type="pres">
      <dgm:prSet presAssocID="{0DC53F3C-7962-4D2B-8212-F3345EE7A660}" presName="parentText" presStyleLbl="node1" presStyleIdx="0" presStyleCnt="3" custScaleY="72796" custLinFactY="-4342" custLinFactNeighborY="-100000">
        <dgm:presLayoutVars>
          <dgm:chMax val="0"/>
          <dgm:bulletEnabled val="1"/>
        </dgm:presLayoutVars>
      </dgm:prSet>
      <dgm:spPr/>
      <dgm:t>
        <a:bodyPr/>
        <a:lstStyle/>
        <a:p>
          <a:pPr rtl="1"/>
          <a:endParaRPr lang="ar-KW"/>
        </a:p>
      </dgm:t>
    </dgm:pt>
    <dgm:pt modelId="{99DEC4C9-0C2C-4531-AEF7-661757BC6525}" type="pres">
      <dgm:prSet presAssocID="{A098E731-99AF-4920-94DD-0DF84FA06CF6}" presName="spacer" presStyleCnt="0"/>
      <dgm:spPr/>
    </dgm:pt>
    <dgm:pt modelId="{27289924-7536-41AA-B8DF-8482353C5EF0}" type="pres">
      <dgm:prSet presAssocID="{68EE7D71-03D8-425B-9FAF-EBB206DC470B}" presName="parentText" presStyleLbl="node1" presStyleIdx="1" presStyleCnt="3" custScaleY="118204" custLinFactY="-2229" custLinFactNeighborY="-100000">
        <dgm:presLayoutVars>
          <dgm:chMax val="0"/>
          <dgm:bulletEnabled val="1"/>
        </dgm:presLayoutVars>
      </dgm:prSet>
      <dgm:spPr/>
      <dgm:t>
        <a:bodyPr/>
        <a:lstStyle/>
        <a:p>
          <a:pPr rtl="1"/>
          <a:endParaRPr lang="ar-KW"/>
        </a:p>
      </dgm:t>
    </dgm:pt>
    <dgm:pt modelId="{4685991F-2C03-4DCB-AC89-3FC743D82C37}" type="pres">
      <dgm:prSet presAssocID="{0231B9EC-FAE5-49C1-AF12-007F241E8576}" presName="spacer" presStyleCnt="0"/>
      <dgm:spPr/>
    </dgm:pt>
    <dgm:pt modelId="{E7D4ADD2-CAA0-4114-AE79-45B0F0C61B68}" type="pres">
      <dgm:prSet presAssocID="{D01EA533-327B-4B2F-8231-B2F31D7B196A}" presName="parentText" presStyleLbl="node1" presStyleIdx="2" presStyleCnt="3" custScaleY="73702" custLinFactY="-10597" custLinFactNeighborX="1725" custLinFactNeighborY="-100000">
        <dgm:presLayoutVars>
          <dgm:chMax val="0"/>
          <dgm:bulletEnabled val="1"/>
        </dgm:presLayoutVars>
      </dgm:prSet>
      <dgm:spPr/>
      <dgm:t>
        <a:bodyPr/>
        <a:lstStyle/>
        <a:p>
          <a:pPr rtl="1"/>
          <a:endParaRPr lang="ar-KW"/>
        </a:p>
      </dgm:t>
    </dgm:pt>
  </dgm:ptLst>
  <dgm:cxnLst>
    <dgm:cxn modelId="{9B77FFB0-A79C-49C1-960B-4CCA9E2C581E}" type="presOf" srcId="{D01EA533-327B-4B2F-8231-B2F31D7B196A}" destId="{E7D4ADD2-CAA0-4114-AE79-45B0F0C61B68}" srcOrd="0" destOrd="0" presId="urn:microsoft.com/office/officeart/2005/8/layout/vList2"/>
    <dgm:cxn modelId="{00A104CA-B4E7-43D4-9A0A-1D9E47F3284B}" srcId="{C6BEFE82-895E-4A5C-B07B-BA6A4229BE4B}" destId="{D01EA533-327B-4B2F-8231-B2F31D7B196A}" srcOrd="2" destOrd="0" parTransId="{6CAA74EA-C429-44AA-9097-C5961931A5B4}" sibTransId="{114D69B9-9AD1-4EA5-8FAE-DEAAF829F320}"/>
    <dgm:cxn modelId="{11A42132-F363-49BD-9107-EBEC32850BD2}" srcId="{C6BEFE82-895E-4A5C-B07B-BA6A4229BE4B}" destId="{0DC53F3C-7962-4D2B-8212-F3345EE7A660}" srcOrd="0" destOrd="0" parTransId="{B8663E24-B2FF-46DD-8466-C7ACC5EE4BD3}" sibTransId="{A098E731-99AF-4920-94DD-0DF84FA06CF6}"/>
    <dgm:cxn modelId="{E3BE4311-420B-4F3F-853F-692B24387672}" type="presOf" srcId="{68EE7D71-03D8-425B-9FAF-EBB206DC470B}" destId="{27289924-7536-41AA-B8DF-8482353C5EF0}" srcOrd="0" destOrd="0" presId="urn:microsoft.com/office/officeart/2005/8/layout/vList2"/>
    <dgm:cxn modelId="{08AF7017-247E-433A-9F95-32989CE56A92}" srcId="{C6BEFE82-895E-4A5C-B07B-BA6A4229BE4B}" destId="{68EE7D71-03D8-425B-9FAF-EBB206DC470B}" srcOrd="1" destOrd="0" parTransId="{8277710A-6A20-41A2-B3BE-11C3A09E8169}" sibTransId="{0231B9EC-FAE5-49C1-AF12-007F241E8576}"/>
    <dgm:cxn modelId="{42BC83D1-C705-41AC-9D76-39B509C96FCA}" type="presOf" srcId="{0DC53F3C-7962-4D2B-8212-F3345EE7A660}" destId="{E8121EF9-93A7-4253-A889-A4DA99FD1FBE}" srcOrd="0" destOrd="0" presId="urn:microsoft.com/office/officeart/2005/8/layout/vList2"/>
    <dgm:cxn modelId="{772EDC4D-C2A0-4183-A12A-88BC3ACC8DAD}" type="presOf" srcId="{C6BEFE82-895E-4A5C-B07B-BA6A4229BE4B}" destId="{FE17B0EF-D37E-4479-89D6-DEFC5E07F838}" srcOrd="0" destOrd="0" presId="urn:microsoft.com/office/officeart/2005/8/layout/vList2"/>
    <dgm:cxn modelId="{E73EDA5E-B2DF-4CB2-BB3C-CF79B5457022}" type="presParOf" srcId="{FE17B0EF-D37E-4479-89D6-DEFC5E07F838}" destId="{E8121EF9-93A7-4253-A889-A4DA99FD1FBE}" srcOrd="0" destOrd="0" presId="urn:microsoft.com/office/officeart/2005/8/layout/vList2"/>
    <dgm:cxn modelId="{09D08BC7-580D-4A85-81DB-BDF8699EE0FE}" type="presParOf" srcId="{FE17B0EF-D37E-4479-89D6-DEFC5E07F838}" destId="{99DEC4C9-0C2C-4531-AEF7-661757BC6525}" srcOrd="1" destOrd="0" presId="urn:microsoft.com/office/officeart/2005/8/layout/vList2"/>
    <dgm:cxn modelId="{90550775-EF15-4706-B481-2A62D8BAB790}" type="presParOf" srcId="{FE17B0EF-D37E-4479-89D6-DEFC5E07F838}" destId="{27289924-7536-41AA-B8DF-8482353C5EF0}" srcOrd="2" destOrd="0" presId="urn:microsoft.com/office/officeart/2005/8/layout/vList2"/>
    <dgm:cxn modelId="{7F4E39D0-4654-4A94-8108-9E912186DAAC}" type="presParOf" srcId="{FE17B0EF-D37E-4479-89D6-DEFC5E07F838}" destId="{4685991F-2C03-4DCB-AC89-3FC743D82C37}" srcOrd="3" destOrd="0" presId="urn:microsoft.com/office/officeart/2005/8/layout/vList2"/>
    <dgm:cxn modelId="{E506CD42-07A1-46C5-A557-FB99B2132DCF}" type="presParOf" srcId="{FE17B0EF-D37E-4479-89D6-DEFC5E07F838}" destId="{E7D4ADD2-CAA0-4114-AE79-45B0F0C61B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D54E28-E2F3-4365-82BF-5C7B82F84812}"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F2C848EC-1391-4000-910F-8B68B571F611}">
      <dgm:prSet>
        <dgm:style>
          <a:lnRef idx="1">
            <a:schemeClr val="accent1"/>
          </a:lnRef>
          <a:fillRef idx="2">
            <a:schemeClr val="accent1"/>
          </a:fillRef>
          <a:effectRef idx="1">
            <a:schemeClr val="accent1"/>
          </a:effectRef>
          <a:fontRef idx="minor">
            <a:schemeClr val="dk1"/>
          </a:fontRef>
        </dgm:style>
      </dgm:prSet>
      <dgm:spPr/>
      <dgm:t>
        <a:bodyPr/>
        <a:lstStyle/>
        <a:p>
          <a:pPr rtl="0"/>
          <a:r>
            <a:rPr lang="en-US" b="1" dirty="0" smtClean="0">
              <a:solidFill>
                <a:schemeClr val="tx1"/>
              </a:solidFill>
            </a:rPr>
            <a:t>Hypertension is treated according to standard hypertension protocols available elsewhere.</a:t>
          </a:r>
          <a:endParaRPr lang="ar-KW" dirty="0">
            <a:solidFill>
              <a:schemeClr val="tx1"/>
            </a:solidFill>
          </a:endParaRPr>
        </a:p>
      </dgm:t>
    </dgm:pt>
    <dgm:pt modelId="{F53DC9AD-7E24-4B71-9F9F-741C35741063}" type="parTrans" cxnId="{1DED883B-9B8F-440C-AF37-A18E12A5155E}">
      <dgm:prSet/>
      <dgm:spPr/>
      <dgm:t>
        <a:bodyPr/>
        <a:lstStyle/>
        <a:p>
          <a:pPr rtl="1"/>
          <a:endParaRPr lang="ar-KW">
            <a:solidFill>
              <a:schemeClr val="tx1"/>
            </a:solidFill>
          </a:endParaRPr>
        </a:p>
      </dgm:t>
    </dgm:pt>
    <dgm:pt modelId="{60655430-95F4-4293-B4BE-923D792D1C91}" type="sibTrans" cxnId="{1DED883B-9B8F-440C-AF37-A18E12A5155E}">
      <dgm:prSet/>
      <dgm:spPr/>
      <dgm:t>
        <a:bodyPr/>
        <a:lstStyle/>
        <a:p>
          <a:pPr rtl="1"/>
          <a:endParaRPr lang="ar-KW">
            <a:solidFill>
              <a:schemeClr val="tx1"/>
            </a:solidFill>
          </a:endParaRPr>
        </a:p>
      </dgm:t>
    </dgm:pt>
    <dgm:pt modelId="{CBC2B792-CD43-4C62-A9F8-CC59D3DE1819}">
      <dgm:prSet>
        <dgm:style>
          <a:lnRef idx="1">
            <a:schemeClr val="accent2"/>
          </a:lnRef>
          <a:fillRef idx="2">
            <a:schemeClr val="accent2"/>
          </a:fillRef>
          <a:effectRef idx="1">
            <a:schemeClr val="accent2"/>
          </a:effectRef>
          <a:fontRef idx="minor">
            <a:schemeClr val="dk1"/>
          </a:fontRef>
        </dgm:style>
      </dgm:prSet>
      <dgm:spPr/>
      <dgm:t>
        <a:bodyPr/>
        <a:lstStyle/>
        <a:p>
          <a:pPr rtl="0"/>
          <a:r>
            <a:rPr lang="en-US" b="1" dirty="0" smtClean="0">
              <a:solidFill>
                <a:schemeClr val="tx1"/>
              </a:solidFill>
            </a:rPr>
            <a:t>Hypoglycemia should not occur with the use of glucose-containing dialysis fluid.</a:t>
          </a:r>
          <a:endParaRPr lang="ar-KW" dirty="0">
            <a:solidFill>
              <a:schemeClr val="tx1"/>
            </a:solidFill>
          </a:endParaRPr>
        </a:p>
      </dgm:t>
    </dgm:pt>
    <dgm:pt modelId="{E0B10A73-C2D9-4994-8A2C-3873A04B7ED6}" type="parTrans" cxnId="{7E7E2582-A4F3-449E-97B7-AA86C1AA52BA}">
      <dgm:prSet/>
      <dgm:spPr/>
      <dgm:t>
        <a:bodyPr/>
        <a:lstStyle/>
        <a:p>
          <a:pPr rtl="1"/>
          <a:endParaRPr lang="ar-KW">
            <a:solidFill>
              <a:schemeClr val="tx1"/>
            </a:solidFill>
          </a:endParaRPr>
        </a:p>
      </dgm:t>
    </dgm:pt>
    <dgm:pt modelId="{A91C703B-B3E4-4057-8EB7-F1DDB65DAF92}" type="sibTrans" cxnId="{7E7E2582-A4F3-449E-97B7-AA86C1AA52BA}">
      <dgm:prSet/>
      <dgm:spPr/>
      <dgm:t>
        <a:bodyPr/>
        <a:lstStyle/>
        <a:p>
          <a:pPr rtl="1"/>
          <a:endParaRPr lang="ar-KW">
            <a:solidFill>
              <a:schemeClr val="tx1"/>
            </a:solidFill>
          </a:endParaRPr>
        </a:p>
      </dgm:t>
    </dgm:pt>
    <dgm:pt modelId="{8583C765-DD60-4832-A9FC-025EB591D05B}" type="pres">
      <dgm:prSet presAssocID="{77D54E28-E2F3-4365-82BF-5C7B82F84812}" presName="linear" presStyleCnt="0">
        <dgm:presLayoutVars>
          <dgm:animLvl val="lvl"/>
          <dgm:resizeHandles val="exact"/>
        </dgm:presLayoutVars>
      </dgm:prSet>
      <dgm:spPr/>
      <dgm:t>
        <a:bodyPr/>
        <a:lstStyle/>
        <a:p>
          <a:pPr rtl="1"/>
          <a:endParaRPr lang="ar-KW"/>
        </a:p>
      </dgm:t>
    </dgm:pt>
    <dgm:pt modelId="{689A2EED-C5AE-4577-9EAD-2B78426A44BE}" type="pres">
      <dgm:prSet presAssocID="{F2C848EC-1391-4000-910F-8B68B571F611}" presName="parentText" presStyleLbl="node1" presStyleIdx="0" presStyleCnt="2">
        <dgm:presLayoutVars>
          <dgm:chMax val="0"/>
          <dgm:bulletEnabled val="1"/>
        </dgm:presLayoutVars>
      </dgm:prSet>
      <dgm:spPr/>
      <dgm:t>
        <a:bodyPr/>
        <a:lstStyle/>
        <a:p>
          <a:pPr rtl="1"/>
          <a:endParaRPr lang="ar-KW"/>
        </a:p>
      </dgm:t>
    </dgm:pt>
    <dgm:pt modelId="{D98EE99A-4251-4967-8C8E-CF9AA8092311}" type="pres">
      <dgm:prSet presAssocID="{60655430-95F4-4293-B4BE-923D792D1C91}" presName="spacer" presStyleCnt="0"/>
      <dgm:spPr/>
    </dgm:pt>
    <dgm:pt modelId="{BDE2009C-6ED0-4556-8062-8FC207060EAB}" type="pres">
      <dgm:prSet presAssocID="{CBC2B792-CD43-4C62-A9F8-CC59D3DE1819}" presName="parentText" presStyleLbl="node1" presStyleIdx="1" presStyleCnt="2">
        <dgm:presLayoutVars>
          <dgm:chMax val="0"/>
          <dgm:bulletEnabled val="1"/>
        </dgm:presLayoutVars>
      </dgm:prSet>
      <dgm:spPr/>
      <dgm:t>
        <a:bodyPr/>
        <a:lstStyle/>
        <a:p>
          <a:pPr rtl="1"/>
          <a:endParaRPr lang="ar-KW"/>
        </a:p>
      </dgm:t>
    </dgm:pt>
  </dgm:ptLst>
  <dgm:cxnLst>
    <dgm:cxn modelId="{1DED883B-9B8F-440C-AF37-A18E12A5155E}" srcId="{77D54E28-E2F3-4365-82BF-5C7B82F84812}" destId="{F2C848EC-1391-4000-910F-8B68B571F611}" srcOrd="0" destOrd="0" parTransId="{F53DC9AD-7E24-4B71-9F9F-741C35741063}" sibTransId="{60655430-95F4-4293-B4BE-923D792D1C91}"/>
    <dgm:cxn modelId="{7EF7B6F8-6372-4A18-84EC-466FBE3083BC}" type="presOf" srcId="{77D54E28-E2F3-4365-82BF-5C7B82F84812}" destId="{8583C765-DD60-4832-A9FC-025EB591D05B}" srcOrd="0" destOrd="0" presId="urn:microsoft.com/office/officeart/2005/8/layout/vList2"/>
    <dgm:cxn modelId="{AA08C857-6AF6-4373-8FCE-040682962DC8}" type="presOf" srcId="{CBC2B792-CD43-4C62-A9F8-CC59D3DE1819}" destId="{BDE2009C-6ED0-4556-8062-8FC207060EAB}" srcOrd="0" destOrd="0" presId="urn:microsoft.com/office/officeart/2005/8/layout/vList2"/>
    <dgm:cxn modelId="{3A4C7E35-2266-4069-80F4-958F3C0832B0}" type="presOf" srcId="{F2C848EC-1391-4000-910F-8B68B571F611}" destId="{689A2EED-C5AE-4577-9EAD-2B78426A44BE}" srcOrd="0" destOrd="0" presId="urn:microsoft.com/office/officeart/2005/8/layout/vList2"/>
    <dgm:cxn modelId="{7E7E2582-A4F3-449E-97B7-AA86C1AA52BA}" srcId="{77D54E28-E2F3-4365-82BF-5C7B82F84812}" destId="{CBC2B792-CD43-4C62-A9F8-CC59D3DE1819}" srcOrd="1" destOrd="0" parTransId="{E0B10A73-C2D9-4994-8A2C-3873A04B7ED6}" sibTransId="{A91C703B-B3E4-4057-8EB7-F1DDB65DAF92}"/>
    <dgm:cxn modelId="{182221BF-B91D-4305-A6DD-FAC1E6E04B52}" type="presParOf" srcId="{8583C765-DD60-4832-A9FC-025EB591D05B}" destId="{689A2EED-C5AE-4577-9EAD-2B78426A44BE}" srcOrd="0" destOrd="0" presId="urn:microsoft.com/office/officeart/2005/8/layout/vList2"/>
    <dgm:cxn modelId="{28955E67-18DD-437C-80FC-951688E655F5}" type="presParOf" srcId="{8583C765-DD60-4832-A9FC-025EB591D05B}" destId="{D98EE99A-4251-4967-8C8E-CF9AA8092311}" srcOrd="1" destOrd="0" presId="urn:microsoft.com/office/officeart/2005/8/layout/vList2"/>
    <dgm:cxn modelId="{B064AE92-DCFD-4CFE-8349-D8C50A164EFB}" type="presParOf" srcId="{8583C765-DD60-4832-A9FC-025EB591D05B}" destId="{BDE2009C-6ED0-4556-8062-8FC207060E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A8806C-2EB3-4D5D-AD9F-E9DC10FDA7E4}"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3469D454-B33C-4AF8-B5B6-2F84A8CE4B4B}">
      <dgm:prSet>
        <dgm:style>
          <a:lnRef idx="1">
            <a:schemeClr val="accent1"/>
          </a:lnRef>
          <a:fillRef idx="2">
            <a:schemeClr val="accent1"/>
          </a:fillRef>
          <a:effectRef idx="1">
            <a:schemeClr val="accent1"/>
          </a:effectRef>
          <a:fontRef idx="minor">
            <a:schemeClr val="dk1"/>
          </a:fontRef>
        </dgm:style>
      </dgm:prSet>
      <dgm:spPr/>
      <dgm:t>
        <a:bodyPr/>
        <a:lstStyle/>
        <a:p>
          <a:pPr rtl="0"/>
          <a:r>
            <a:rPr lang="en-US" b="1" dirty="0" smtClean="0">
              <a:solidFill>
                <a:schemeClr val="tx1"/>
              </a:solidFill>
            </a:rPr>
            <a:t>In cases of anemia, Erythropoietin may be given intravenously at the end of dialysis (50–200 IU/kg) to maintain hemoglobin levels.</a:t>
          </a:r>
          <a:endParaRPr lang="ar-KW" dirty="0">
            <a:solidFill>
              <a:schemeClr val="tx1"/>
            </a:solidFill>
          </a:endParaRPr>
        </a:p>
      </dgm:t>
    </dgm:pt>
    <dgm:pt modelId="{998D1311-C643-4484-9639-2A198ADCE300}" type="parTrans" cxnId="{0FD8D632-452C-49A7-B7AD-303A3019649B}">
      <dgm:prSet/>
      <dgm:spPr/>
      <dgm:t>
        <a:bodyPr/>
        <a:lstStyle/>
        <a:p>
          <a:pPr rtl="1"/>
          <a:endParaRPr lang="ar-KW"/>
        </a:p>
      </dgm:t>
    </dgm:pt>
    <dgm:pt modelId="{2ADC8202-1C85-4E40-A1E4-7EF51BF165B6}" type="sibTrans" cxnId="{0FD8D632-452C-49A7-B7AD-303A3019649B}">
      <dgm:prSet/>
      <dgm:spPr/>
      <dgm:t>
        <a:bodyPr/>
        <a:lstStyle/>
        <a:p>
          <a:pPr rtl="1"/>
          <a:endParaRPr lang="ar-KW"/>
        </a:p>
      </dgm:t>
    </dgm:pt>
    <dgm:pt modelId="{1137362C-166A-43AF-AE81-591F6DE28635}">
      <dgm:prSet>
        <dgm:style>
          <a:lnRef idx="1">
            <a:schemeClr val="accent2"/>
          </a:lnRef>
          <a:fillRef idx="2">
            <a:schemeClr val="accent2"/>
          </a:fillRef>
          <a:effectRef idx="1">
            <a:schemeClr val="accent2"/>
          </a:effectRef>
          <a:fontRef idx="minor">
            <a:schemeClr val="dk1"/>
          </a:fontRef>
        </dgm:style>
      </dgm:prSet>
      <dgm:spPr/>
      <dgm:t>
        <a:bodyPr/>
        <a:lstStyle/>
        <a:p>
          <a:pPr rtl="0"/>
          <a:r>
            <a:rPr lang="en-US" b="1" dirty="0" smtClean="0">
              <a:solidFill>
                <a:schemeClr val="tx1"/>
              </a:solidFill>
            </a:rPr>
            <a:t>Disequilibrium syndrome is now a rare event with adequate control of ultrafiltration and stepwise reduction of uremic toxins.</a:t>
          </a:r>
          <a:endParaRPr lang="ar-KW" dirty="0">
            <a:solidFill>
              <a:schemeClr val="tx1"/>
            </a:solidFill>
          </a:endParaRPr>
        </a:p>
      </dgm:t>
    </dgm:pt>
    <dgm:pt modelId="{93583D1C-9C5C-4B0E-87D1-45E9A5DCB522}" type="parTrans" cxnId="{39B94E79-2345-4CE6-9E8B-301A4FB9526B}">
      <dgm:prSet/>
      <dgm:spPr/>
      <dgm:t>
        <a:bodyPr/>
        <a:lstStyle/>
        <a:p>
          <a:pPr rtl="1"/>
          <a:endParaRPr lang="ar-KW"/>
        </a:p>
      </dgm:t>
    </dgm:pt>
    <dgm:pt modelId="{8AAEA30D-00E4-428E-9E4E-7F01D27EA115}" type="sibTrans" cxnId="{39B94E79-2345-4CE6-9E8B-301A4FB9526B}">
      <dgm:prSet/>
      <dgm:spPr/>
      <dgm:t>
        <a:bodyPr/>
        <a:lstStyle/>
        <a:p>
          <a:pPr rtl="1"/>
          <a:endParaRPr lang="ar-KW"/>
        </a:p>
      </dgm:t>
    </dgm:pt>
    <dgm:pt modelId="{7DF28690-8C01-4DB4-B4F6-FC951EB08B28}" type="pres">
      <dgm:prSet presAssocID="{BCA8806C-2EB3-4D5D-AD9F-E9DC10FDA7E4}" presName="linear" presStyleCnt="0">
        <dgm:presLayoutVars>
          <dgm:animLvl val="lvl"/>
          <dgm:resizeHandles val="exact"/>
        </dgm:presLayoutVars>
      </dgm:prSet>
      <dgm:spPr/>
      <dgm:t>
        <a:bodyPr/>
        <a:lstStyle/>
        <a:p>
          <a:pPr rtl="1"/>
          <a:endParaRPr lang="ar-KW"/>
        </a:p>
      </dgm:t>
    </dgm:pt>
    <dgm:pt modelId="{D3D4C0F0-B595-41CF-94B9-A47741819E55}" type="pres">
      <dgm:prSet presAssocID="{3469D454-B33C-4AF8-B5B6-2F84A8CE4B4B}" presName="parentText" presStyleLbl="node1" presStyleIdx="0" presStyleCnt="2">
        <dgm:presLayoutVars>
          <dgm:chMax val="0"/>
          <dgm:bulletEnabled val="1"/>
        </dgm:presLayoutVars>
      </dgm:prSet>
      <dgm:spPr/>
      <dgm:t>
        <a:bodyPr/>
        <a:lstStyle/>
        <a:p>
          <a:pPr rtl="1"/>
          <a:endParaRPr lang="ar-KW"/>
        </a:p>
      </dgm:t>
    </dgm:pt>
    <dgm:pt modelId="{2FC96ED9-2572-4817-9A98-CDB73B868F1A}" type="pres">
      <dgm:prSet presAssocID="{2ADC8202-1C85-4E40-A1E4-7EF51BF165B6}" presName="spacer" presStyleCnt="0"/>
      <dgm:spPr/>
    </dgm:pt>
    <dgm:pt modelId="{BAFD33AF-668A-45C6-A505-82DF5397C413}" type="pres">
      <dgm:prSet presAssocID="{1137362C-166A-43AF-AE81-591F6DE28635}" presName="parentText" presStyleLbl="node1" presStyleIdx="1" presStyleCnt="2">
        <dgm:presLayoutVars>
          <dgm:chMax val="0"/>
          <dgm:bulletEnabled val="1"/>
        </dgm:presLayoutVars>
      </dgm:prSet>
      <dgm:spPr/>
      <dgm:t>
        <a:bodyPr/>
        <a:lstStyle/>
        <a:p>
          <a:pPr rtl="1"/>
          <a:endParaRPr lang="ar-KW"/>
        </a:p>
      </dgm:t>
    </dgm:pt>
  </dgm:ptLst>
  <dgm:cxnLst>
    <dgm:cxn modelId="{6899754A-D300-4F44-B394-A6FECA62BD6B}" type="presOf" srcId="{BCA8806C-2EB3-4D5D-AD9F-E9DC10FDA7E4}" destId="{7DF28690-8C01-4DB4-B4F6-FC951EB08B28}" srcOrd="0" destOrd="0" presId="urn:microsoft.com/office/officeart/2005/8/layout/vList2"/>
    <dgm:cxn modelId="{0FD8D632-452C-49A7-B7AD-303A3019649B}" srcId="{BCA8806C-2EB3-4D5D-AD9F-E9DC10FDA7E4}" destId="{3469D454-B33C-4AF8-B5B6-2F84A8CE4B4B}" srcOrd="0" destOrd="0" parTransId="{998D1311-C643-4484-9639-2A198ADCE300}" sibTransId="{2ADC8202-1C85-4E40-A1E4-7EF51BF165B6}"/>
    <dgm:cxn modelId="{51F0B6E8-0EFD-4F91-8574-390413C42E29}" type="presOf" srcId="{3469D454-B33C-4AF8-B5B6-2F84A8CE4B4B}" destId="{D3D4C0F0-B595-41CF-94B9-A47741819E55}" srcOrd="0" destOrd="0" presId="urn:microsoft.com/office/officeart/2005/8/layout/vList2"/>
    <dgm:cxn modelId="{8F2A0A2C-664A-4D69-9A21-CCBCE77E8A56}" type="presOf" srcId="{1137362C-166A-43AF-AE81-591F6DE28635}" destId="{BAFD33AF-668A-45C6-A505-82DF5397C413}" srcOrd="0" destOrd="0" presId="urn:microsoft.com/office/officeart/2005/8/layout/vList2"/>
    <dgm:cxn modelId="{39B94E79-2345-4CE6-9E8B-301A4FB9526B}" srcId="{BCA8806C-2EB3-4D5D-AD9F-E9DC10FDA7E4}" destId="{1137362C-166A-43AF-AE81-591F6DE28635}" srcOrd="1" destOrd="0" parTransId="{93583D1C-9C5C-4B0E-87D1-45E9A5DCB522}" sibTransId="{8AAEA30D-00E4-428E-9E4E-7F01D27EA115}"/>
    <dgm:cxn modelId="{BE913C54-2663-47F5-9BEA-3972B2699D78}" type="presParOf" srcId="{7DF28690-8C01-4DB4-B4F6-FC951EB08B28}" destId="{D3D4C0F0-B595-41CF-94B9-A47741819E55}" srcOrd="0" destOrd="0" presId="urn:microsoft.com/office/officeart/2005/8/layout/vList2"/>
    <dgm:cxn modelId="{3AD5A09F-FEBE-4509-AA9E-3A3DB6A88469}" type="presParOf" srcId="{7DF28690-8C01-4DB4-B4F6-FC951EB08B28}" destId="{2FC96ED9-2572-4817-9A98-CDB73B868F1A}" srcOrd="1" destOrd="0" presId="urn:microsoft.com/office/officeart/2005/8/layout/vList2"/>
    <dgm:cxn modelId="{BF4AE840-24F4-4087-9F49-5ECCD0A24341}" type="presParOf" srcId="{7DF28690-8C01-4DB4-B4F6-FC951EB08B28}" destId="{BAFD33AF-668A-45C6-A505-82DF5397C4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92ADE-B4FE-4E0B-9946-0ECAF191815C}" type="doc">
      <dgm:prSet loTypeId="urn:microsoft.com/office/officeart/2005/8/layout/vList5" loCatId="list" qsTypeId="urn:microsoft.com/office/officeart/2005/8/quickstyle/simple2" qsCatId="simple" csTypeId="urn:microsoft.com/office/officeart/2005/8/colors/accent4_1" csCatId="accent4" phldr="1"/>
      <dgm:spPr/>
      <dgm:t>
        <a:bodyPr/>
        <a:lstStyle/>
        <a:p>
          <a:pPr rtl="1"/>
          <a:endParaRPr lang="ar-KW"/>
        </a:p>
      </dgm:t>
    </dgm:pt>
    <dgm:pt modelId="{9108B913-DE40-4972-811E-C3F3946A52D9}">
      <dgm:prSet custT="1"/>
      <dgm:spPr/>
      <dgm:t>
        <a:bodyPr/>
        <a:lstStyle/>
        <a:p>
          <a:pPr algn="l" rtl="0"/>
          <a:r>
            <a:rPr lang="en-US" sz="2800" b="1" u="none" dirty="0" smtClean="0"/>
            <a:t>Filtration of blood:  Removes metabolic wastes ( or drugs)from the body, esp. those containing nitrogen</a:t>
          </a:r>
        </a:p>
      </dgm:t>
    </dgm:pt>
    <dgm:pt modelId="{93785D2A-E66D-405C-850D-AA72A6CE83F3}" type="parTrans" cxnId="{22F091B7-35BD-43E6-8ADA-ACCA6274AE1D}">
      <dgm:prSet/>
      <dgm:spPr/>
      <dgm:t>
        <a:bodyPr/>
        <a:lstStyle/>
        <a:p>
          <a:pPr rtl="1"/>
          <a:endParaRPr lang="ar-KW"/>
        </a:p>
      </dgm:t>
    </dgm:pt>
    <dgm:pt modelId="{3C37E819-E440-4BBE-A913-789F29F8F879}" type="sibTrans" cxnId="{22F091B7-35BD-43E6-8ADA-ACCA6274AE1D}">
      <dgm:prSet/>
      <dgm:spPr/>
      <dgm:t>
        <a:bodyPr/>
        <a:lstStyle/>
        <a:p>
          <a:pPr rtl="1"/>
          <a:endParaRPr lang="ar-KW"/>
        </a:p>
      </dgm:t>
    </dgm:pt>
    <dgm:pt modelId="{5B6D20FE-9959-45F4-94E6-DA98437F4A2E}">
      <dgm:prSet custT="1"/>
      <dgm:spPr/>
      <dgm:t>
        <a:bodyPr/>
        <a:lstStyle/>
        <a:p>
          <a:pPr rtl="0"/>
          <a:r>
            <a:rPr lang="en-US" sz="2800" b="1" dirty="0" smtClean="0"/>
            <a:t>Regulation </a:t>
          </a:r>
          <a:r>
            <a:rPr lang="en-US" sz="2800" b="1" u="sng" dirty="0" smtClean="0"/>
            <a:t>acid-base balance </a:t>
          </a:r>
          <a:r>
            <a:rPr lang="en-US" sz="2800" b="1" dirty="0" smtClean="0"/>
            <a:t>through </a:t>
          </a:r>
          <a:r>
            <a:rPr lang="en-US" sz="2800" b="1" u="sng" dirty="0" smtClean="0"/>
            <a:t>hydrogen </a:t>
          </a:r>
          <a:r>
            <a:rPr lang="en-US" sz="2800" b="1" dirty="0" smtClean="0"/>
            <a:t>ion secretion and </a:t>
          </a:r>
          <a:r>
            <a:rPr lang="en-US" sz="2800" b="1" u="sng" dirty="0" smtClean="0"/>
            <a:t>bicarbonate reabsorption </a:t>
          </a:r>
          <a:r>
            <a:rPr lang="en-US" sz="2800" b="1" dirty="0" smtClean="0"/>
            <a:t>and </a:t>
          </a:r>
          <a:r>
            <a:rPr lang="en-US" sz="2800" b="1" u="sng" dirty="0" smtClean="0"/>
            <a:t>generation. </a:t>
          </a:r>
          <a:endParaRPr lang="ar-KW" sz="2800" b="1" u="sng" dirty="0"/>
        </a:p>
      </dgm:t>
    </dgm:pt>
    <dgm:pt modelId="{5693378B-F412-4CC9-A96F-AB83569B0219}" type="parTrans" cxnId="{9FFE7B7A-3131-44D7-92AC-F6A211190414}">
      <dgm:prSet/>
      <dgm:spPr/>
      <dgm:t>
        <a:bodyPr/>
        <a:lstStyle/>
        <a:p>
          <a:pPr rtl="1"/>
          <a:endParaRPr lang="ar-KW"/>
        </a:p>
      </dgm:t>
    </dgm:pt>
    <dgm:pt modelId="{6AC4A8CD-F4E5-4DF4-8A52-F208A735FD9A}" type="sibTrans" cxnId="{9FFE7B7A-3131-44D7-92AC-F6A211190414}">
      <dgm:prSet/>
      <dgm:spPr/>
      <dgm:t>
        <a:bodyPr/>
        <a:lstStyle/>
        <a:p>
          <a:pPr rtl="1"/>
          <a:endParaRPr lang="ar-KW"/>
        </a:p>
      </dgm:t>
    </dgm:pt>
    <dgm:pt modelId="{9F85C463-F633-4C00-94D4-1F5118A0A190}">
      <dgm:prSet custT="1"/>
      <dgm:spPr/>
      <dgm:t>
        <a:bodyPr/>
        <a:lstStyle/>
        <a:p>
          <a:pPr rtl="0"/>
          <a:r>
            <a:rPr lang="en-US" sz="2800" b="1" dirty="0" smtClean="0"/>
            <a:t>Produces </a:t>
          </a:r>
          <a:r>
            <a:rPr lang="en-US" sz="2800" b="1" u="sng" dirty="0" smtClean="0"/>
            <a:t>renin hormone </a:t>
          </a:r>
          <a:r>
            <a:rPr lang="en-US" sz="2800" b="1" dirty="0" smtClean="0"/>
            <a:t>which regulates the blood pressure. </a:t>
          </a:r>
          <a:endParaRPr lang="ar-KW" sz="2800" b="1" dirty="0"/>
        </a:p>
      </dgm:t>
    </dgm:pt>
    <dgm:pt modelId="{2AB27EF8-CC57-4A96-9240-629AABCC5FE1}" type="parTrans" cxnId="{6CC9A07F-D267-4FCF-B043-5D79380891E7}">
      <dgm:prSet/>
      <dgm:spPr/>
      <dgm:t>
        <a:bodyPr/>
        <a:lstStyle/>
        <a:p>
          <a:pPr rtl="1"/>
          <a:endParaRPr lang="ar-KW"/>
        </a:p>
      </dgm:t>
    </dgm:pt>
    <dgm:pt modelId="{D10AE706-4DF3-4DC9-87D9-0978D3B1FC24}" type="sibTrans" cxnId="{6CC9A07F-D267-4FCF-B043-5D79380891E7}">
      <dgm:prSet/>
      <dgm:spPr/>
      <dgm:t>
        <a:bodyPr/>
        <a:lstStyle/>
        <a:p>
          <a:pPr rtl="1"/>
          <a:endParaRPr lang="ar-KW"/>
        </a:p>
      </dgm:t>
    </dgm:pt>
    <dgm:pt modelId="{472CDA8F-3322-4812-B521-5EB43FE7C206}" type="pres">
      <dgm:prSet presAssocID="{D2C92ADE-B4FE-4E0B-9946-0ECAF191815C}" presName="Name0" presStyleCnt="0">
        <dgm:presLayoutVars>
          <dgm:dir/>
          <dgm:animLvl val="lvl"/>
          <dgm:resizeHandles val="exact"/>
        </dgm:presLayoutVars>
      </dgm:prSet>
      <dgm:spPr/>
      <dgm:t>
        <a:bodyPr/>
        <a:lstStyle/>
        <a:p>
          <a:pPr rtl="1"/>
          <a:endParaRPr lang="ar-KW"/>
        </a:p>
      </dgm:t>
    </dgm:pt>
    <dgm:pt modelId="{4A1666B4-8330-4836-A8D6-F0D6070AEDEA}" type="pres">
      <dgm:prSet presAssocID="{9108B913-DE40-4972-811E-C3F3946A52D9}" presName="linNode" presStyleCnt="0"/>
      <dgm:spPr/>
    </dgm:pt>
    <dgm:pt modelId="{A614F47D-935A-48AE-8AFB-BD3A0D1E2BF6}" type="pres">
      <dgm:prSet presAssocID="{9108B913-DE40-4972-811E-C3F3946A52D9}" presName="parentText" presStyleLbl="node1" presStyleIdx="0" presStyleCnt="3" custScaleX="260418">
        <dgm:presLayoutVars>
          <dgm:chMax val="1"/>
          <dgm:bulletEnabled val="1"/>
        </dgm:presLayoutVars>
      </dgm:prSet>
      <dgm:spPr/>
      <dgm:t>
        <a:bodyPr/>
        <a:lstStyle/>
        <a:p>
          <a:pPr rtl="1"/>
          <a:endParaRPr lang="ar-KW"/>
        </a:p>
      </dgm:t>
    </dgm:pt>
    <dgm:pt modelId="{6CFA89E9-2466-41AF-A343-46723DFFF5F8}" type="pres">
      <dgm:prSet presAssocID="{3C37E819-E440-4BBE-A913-789F29F8F879}" presName="sp" presStyleCnt="0"/>
      <dgm:spPr/>
    </dgm:pt>
    <dgm:pt modelId="{85501325-6CD6-4392-A944-D7D5532AE1EA}" type="pres">
      <dgm:prSet presAssocID="{5B6D20FE-9959-45F4-94E6-DA98437F4A2E}" presName="linNode" presStyleCnt="0"/>
      <dgm:spPr/>
    </dgm:pt>
    <dgm:pt modelId="{20CB1892-BB2D-4FD5-8C87-33CD52A5969B}" type="pres">
      <dgm:prSet presAssocID="{5B6D20FE-9959-45F4-94E6-DA98437F4A2E}" presName="parentText" presStyleLbl="node1" presStyleIdx="1" presStyleCnt="3" custScaleX="260418">
        <dgm:presLayoutVars>
          <dgm:chMax val="1"/>
          <dgm:bulletEnabled val="1"/>
        </dgm:presLayoutVars>
      </dgm:prSet>
      <dgm:spPr/>
      <dgm:t>
        <a:bodyPr/>
        <a:lstStyle/>
        <a:p>
          <a:pPr rtl="1"/>
          <a:endParaRPr lang="ar-KW"/>
        </a:p>
      </dgm:t>
    </dgm:pt>
    <dgm:pt modelId="{2953D913-359A-45D8-8EEA-70AA0BA5FAD7}" type="pres">
      <dgm:prSet presAssocID="{6AC4A8CD-F4E5-4DF4-8A52-F208A735FD9A}" presName="sp" presStyleCnt="0"/>
      <dgm:spPr/>
    </dgm:pt>
    <dgm:pt modelId="{D098E96F-9641-4A83-8B78-D13BCBE0BF47}" type="pres">
      <dgm:prSet presAssocID="{9F85C463-F633-4C00-94D4-1F5118A0A190}" presName="linNode" presStyleCnt="0"/>
      <dgm:spPr/>
    </dgm:pt>
    <dgm:pt modelId="{E5044BC5-E766-413C-9BE9-8ECE952DA9B4}" type="pres">
      <dgm:prSet presAssocID="{9F85C463-F633-4C00-94D4-1F5118A0A190}" presName="parentText" presStyleLbl="node1" presStyleIdx="2" presStyleCnt="3" custScaleX="260418">
        <dgm:presLayoutVars>
          <dgm:chMax val="1"/>
          <dgm:bulletEnabled val="1"/>
        </dgm:presLayoutVars>
      </dgm:prSet>
      <dgm:spPr/>
      <dgm:t>
        <a:bodyPr/>
        <a:lstStyle/>
        <a:p>
          <a:pPr rtl="1"/>
          <a:endParaRPr lang="ar-KW"/>
        </a:p>
      </dgm:t>
    </dgm:pt>
  </dgm:ptLst>
  <dgm:cxnLst>
    <dgm:cxn modelId="{A442B9B1-5F75-449C-BDFE-0E57986A070D}" type="presOf" srcId="{D2C92ADE-B4FE-4E0B-9946-0ECAF191815C}" destId="{472CDA8F-3322-4812-B521-5EB43FE7C206}" srcOrd="0" destOrd="0" presId="urn:microsoft.com/office/officeart/2005/8/layout/vList5"/>
    <dgm:cxn modelId="{2A86A21A-0712-4AE8-90E9-BFA266B18F04}" type="presOf" srcId="{5B6D20FE-9959-45F4-94E6-DA98437F4A2E}" destId="{20CB1892-BB2D-4FD5-8C87-33CD52A5969B}" srcOrd="0" destOrd="0" presId="urn:microsoft.com/office/officeart/2005/8/layout/vList5"/>
    <dgm:cxn modelId="{6CC9A07F-D267-4FCF-B043-5D79380891E7}" srcId="{D2C92ADE-B4FE-4E0B-9946-0ECAF191815C}" destId="{9F85C463-F633-4C00-94D4-1F5118A0A190}" srcOrd="2" destOrd="0" parTransId="{2AB27EF8-CC57-4A96-9240-629AABCC5FE1}" sibTransId="{D10AE706-4DF3-4DC9-87D9-0978D3B1FC24}"/>
    <dgm:cxn modelId="{9FFE7B7A-3131-44D7-92AC-F6A211190414}" srcId="{D2C92ADE-B4FE-4E0B-9946-0ECAF191815C}" destId="{5B6D20FE-9959-45F4-94E6-DA98437F4A2E}" srcOrd="1" destOrd="0" parTransId="{5693378B-F412-4CC9-A96F-AB83569B0219}" sibTransId="{6AC4A8CD-F4E5-4DF4-8A52-F208A735FD9A}"/>
    <dgm:cxn modelId="{7A9BA43E-CA56-44A7-A58B-F7FF1CB0A4B2}" type="presOf" srcId="{9108B913-DE40-4972-811E-C3F3946A52D9}" destId="{A614F47D-935A-48AE-8AFB-BD3A0D1E2BF6}" srcOrd="0" destOrd="0" presId="urn:microsoft.com/office/officeart/2005/8/layout/vList5"/>
    <dgm:cxn modelId="{22F091B7-35BD-43E6-8ADA-ACCA6274AE1D}" srcId="{D2C92ADE-B4FE-4E0B-9946-0ECAF191815C}" destId="{9108B913-DE40-4972-811E-C3F3946A52D9}" srcOrd="0" destOrd="0" parTransId="{93785D2A-E66D-405C-850D-AA72A6CE83F3}" sibTransId="{3C37E819-E440-4BBE-A913-789F29F8F879}"/>
    <dgm:cxn modelId="{F4AD3B87-79E2-426B-B4A8-CEDB0EF5331A}" type="presOf" srcId="{9F85C463-F633-4C00-94D4-1F5118A0A190}" destId="{E5044BC5-E766-413C-9BE9-8ECE952DA9B4}" srcOrd="0" destOrd="0" presId="urn:microsoft.com/office/officeart/2005/8/layout/vList5"/>
    <dgm:cxn modelId="{F3536DA5-3047-456A-840F-DF36643D2A51}" type="presParOf" srcId="{472CDA8F-3322-4812-B521-5EB43FE7C206}" destId="{4A1666B4-8330-4836-A8D6-F0D6070AEDEA}" srcOrd="0" destOrd="0" presId="urn:microsoft.com/office/officeart/2005/8/layout/vList5"/>
    <dgm:cxn modelId="{F443C8C0-8292-463C-A92F-38797D042ED3}" type="presParOf" srcId="{4A1666B4-8330-4836-A8D6-F0D6070AEDEA}" destId="{A614F47D-935A-48AE-8AFB-BD3A0D1E2BF6}" srcOrd="0" destOrd="0" presId="urn:microsoft.com/office/officeart/2005/8/layout/vList5"/>
    <dgm:cxn modelId="{C33BFB1B-E704-4425-ADF5-397F54B48D8A}" type="presParOf" srcId="{472CDA8F-3322-4812-B521-5EB43FE7C206}" destId="{6CFA89E9-2466-41AF-A343-46723DFFF5F8}" srcOrd="1" destOrd="0" presId="urn:microsoft.com/office/officeart/2005/8/layout/vList5"/>
    <dgm:cxn modelId="{6163D949-82FF-4A12-9035-84B9862211F8}" type="presParOf" srcId="{472CDA8F-3322-4812-B521-5EB43FE7C206}" destId="{85501325-6CD6-4392-A944-D7D5532AE1EA}" srcOrd="2" destOrd="0" presId="urn:microsoft.com/office/officeart/2005/8/layout/vList5"/>
    <dgm:cxn modelId="{A85766D0-C1C1-4FFF-87F4-001D6A3B3F48}" type="presParOf" srcId="{85501325-6CD6-4392-A944-D7D5532AE1EA}" destId="{20CB1892-BB2D-4FD5-8C87-33CD52A5969B}" srcOrd="0" destOrd="0" presId="urn:microsoft.com/office/officeart/2005/8/layout/vList5"/>
    <dgm:cxn modelId="{5CB80140-7C27-49F0-B7A1-E7C44CDFE7FC}" type="presParOf" srcId="{472CDA8F-3322-4812-B521-5EB43FE7C206}" destId="{2953D913-359A-45D8-8EEA-70AA0BA5FAD7}" srcOrd="3" destOrd="0" presId="urn:microsoft.com/office/officeart/2005/8/layout/vList5"/>
    <dgm:cxn modelId="{6CC6E3F4-F163-4588-8169-07B6988D849C}" type="presParOf" srcId="{472CDA8F-3322-4812-B521-5EB43FE7C206}" destId="{D098E96F-9641-4A83-8B78-D13BCBE0BF47}" srcOrd="4" destOrd="0" presId="urn:microsoft.com/office/officeart/2005/8/layout/vList5"/>
    <dgm:cxn modelId="{A41003CF-1962-4E7C-AE0D-5E23D0B78207}" type="presParOf" srcId="{D098E96F-9641-4A83-8B78-D13BCBE0BF47}" destId="{E5044BC5-E766-413C-9BE9-8ECE952DA9B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916C67E-8F2C-44B2-A174-DA1002E08AC3}"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KW"/>
        </a:p>
      </dgm:t>
    </dgm:pt>
    <dgm:pt modelId="{EF30E257-2471-4B26-9D58-73716720E701}">
      <dgm:prSet>
        <dgm:style>
          <a:lnRef idx="2">
            <a:schemeClr val="accent4"/>
          </a:lnRef>
          <a:fillRef idx="1">
            <a:schemeClr val="lt1"/>
          </a:fillRef>
          <a:effectRef idx="0">
            <a:schemeClr val="accent4"/>
          </a:effectRef>
          <a:fontRef idx="minor">
            <a:schemeClr val="dk1"/>
          </a:fontRef>
        </dgm:style>
      </dgm:prSet>
      <dgm:spPr/>
      <dgm:t>
        <a:bodyPr/>
        <a:lstStyle/>
        <a:p>
          <a:pPr rtl="0"/>
          <a:r>
            <a:rPr lang="en-US" b="1" dirty="0" smtClean="0">
              <a:solidFill>
                <a:schemeClr val="tx1"/>
              </a:solidFill>
            </a:rPr>
            <a:t>Other complication as, </a:t>
          </a:r>
          <a:r>
            <a:rPr lang="en-US" b="1" u="sng" dirty="0" smtClean="0">
              <a:solidFill>
                <a:schemeClr val="tx1"/>
              </a:solidFill>
            </a:rPr>
            <a:t>severe infection, bleeding, reaction to the anesthesia used for surgery, failure of the donor kidney</a:t>
          </a:r>
          <a:r>
            <a:rPr lang="en-US" b="1" dirty="0" smtClean="0">
              <a:solidFill>
                <a:schemeClr val="tx1"/>
              </a:solidFill>
            </a:rPr>
            <a:t>. </a:t>
          </a:r>
          <a:endParaRPr lang="ar-KW" dirty="0">
            <a:solidFill>
              <a:schemeClr val="tx1"/>
            </a:solidFill>
          </a:endParaRPr>
        </a:p>
      </dgm:t>
    </dgm:pt>
    <dgm:pt modelId="{EC618B31-820D-4806-8F65-207DBB161BEF}" type="parTrans" cxnId="{F02C6A3D-FC8E-4C79-9791-75A14E08D996}">
      <dgm:prSet/>
      <dgm:spPr/>
      <dgm:t>
        <a:bodyPr/>
        <a:lstStyle/>
        <a:p>
          <a:pPr rtl="1"/>
          <a:endParaRPr lang="ar-KW">
            <a:solidFill>
              <a:schemeClr val="tx1"/>
            </a:solidFill>
          </a:endParaRPr>
        </a:p>
      </dgm:t>
    </dgm:pt>
    <dgm:pt modelId="{0D958836-0E32-48AA-98CF-75F74E60E0DA}" type="sibTrans" cxnId="{F02C6A3D-FC8E-4C79-9791-75A14E08D996}">
      <dgm:prSet/>
      <dgm:spPr/>
      <dgm:t>
        <a:bodyPr/>
        <a:lstStyle/>
        <a:p>
          <a:pPr rtl="1"/>
          <a:endParaRPr lang="ar-KW">
            <a:solidFill>
              <a:schemeClr val="tx1"/>
            </a:solidFill>
          </a:endParaRPr>
        </a:p>
      </dgm:t>
    </dgm:pt>
    <dgm:pt modelId="{FAA6809C-6330-45BE-9D67-27A7CFAE77DB}">
      <dgm:prSet>
        <dgm:style>
          <a:lnRef idx="2">
            <a:schemeClr val="accent4"/>
          </a:lnRef>
          <a:fillRef idx="1">
            <a:schemeClr val="lt1"/>
          </a:fillRef>
          <a:effectRef idx="0">
            <a:schemeClr val="accent4"/>
          </a:effectRef>
          <a:fontRef idx="minor">
            <a:schemeClr val="dk1"/>
          </a:fontRef>
        </dgm:style>
      </dgm:prSet>
      <dgm:spPr/>
      <dgm:t>
        <a:bodyPr/>
        <a:lstStyle/>
        <a:p>
          <a:pPr rtl="0"/>
          <a:r>
            <a:rPr lang="en-US" b="1" dirty="0" smtClean="0">
              <a:solidFill>
                <a:schemeClr val="tx1"/>
              </a:solidFill>
            </a:rPr>
            <a:t>Complications of the immunosuppressive medicines  as</a:t>
          </a:r>
          <a:r>
            <a:rPr lang="en-US" b="1" u="sng" dirty="0" smtClean="0">
              <a:solidFill>
                <a:schemeClr val="tx1"/>
              </a:solidFill>
            </a:rPr>
            <a:t> increased risk for serious infections.</a:t>
          </a:r>
          <a:endParaRPr lang="ar-KW" u="sng" dirty="0">
            <a:solidFill>
              <a:schemeClr val="tx1"/>
            </a:solidFill>
          </a:endParaRPr>
        </a:p>
      </dgm:t>
    </dgm:pt>
    <dgm:pt modelId="{49C6724E-9023-4707-A694-9533FCAE9B1B}" type="parTrans" cxnId="{D6A781FB-242F-4287-87E3-05096CC440FF}">
      <dgm:prSet/>
      <dgm:spPr/>
      <dgm:t>
        <a:bodyPr/>
        <a:lstStyle/>
        <a:p>
          <a:pPr rtl="1"/>
          <a:endParaRPr lang="ar-KW">
            <a:solidFill>
              <a:schemeClr val="tx1"/>
            </a:solidFill>
          </a:endParaRPr>
        </a:p>
      </dgm:t>
    </dgm:pt>
    <dgm:pt modelId="{FD7C9D0F-8342-4157-8784-6C1C7992C0B4}" type="sibTrans" cxnId="{D6A781FB-242F-4287-87E3-05096CC440FF}">
      <dgm:prSet/>
      <dgm:spPr/>
      <dgm:t>
        <a:bodyPr/>
        <a:lstStyle/>
        <a:p>
          <a:pPr rtl="1"/>
          <a:endParaRPr lang="ar-KW">
            <a:solidFill>
              <a:schemeClr val="tx1"/>
            </a:solidFill>
          </a:endParaRPr>
        </a:p>
      </dgm:t>
    </dgm:pt>
    <dgm:pt modelId="{F5B411AE-79BA-435B-8026-1FB563E9BC98}" type="pres">
      <dgm:prSet presAssocID="{2916C67E-8F2C-44B2-A174-DA1002E08AC3}" presName="linear" presStyleCnt="0">
        <dgm:presLayoutVars>
          <dgm:animLvl val="lvl"/>
          <dgm:resizeHandles val="exact"/>
        </dgm:presLayoutVars>
      </dgm:prSet>
      <dgm:spPr/>
      <dgm:t>
        <a:bodyPr/>
        <a:lstStyle/>
        <a:p>
          <a:pPr rtl="1"/>
          <a:endParaRPr lang="ar-KW"/>
        </a:p>
      </dgm:t>
    </dgm:pt>
    <dgm:pt modelId="{736189F6-F949-40AC-9D6E-15CDAF9F984B}" type="pres">
      <dgm:prSet presAssocID="{EF30E257-2471-4B26-9D58-73716720E701}" presName="parentText" presStyleLbl="node1" presStyleIdx="0" presStyleCnt="2" custLinFactY="13729" custLinFactNeighborX="-1308" custLinFactNeighborY="100000">
        <dgm:presLayoutVars>
          <dgm:chMax val="0"/>
          <dgm:bulletEnabled val="1"/>
        </dgm:presLayoutVars>
      </dgm:prSet>
      <dgm:spPr/>
      <dgm:t>
        <a:bodyPr/>
        <a:lstStyle/>
        <a:p>
          <a:pPr rtl="1"/>
          <a:endParaRPr lang="ar-KW"/>
        </a:p>
      </dgm:t>
    </dgm:pt>
    <dgm:pt modelId="{FF484F41-7F7C-4F3E-8580-C3DE08C54AFB}" type="pres">
      <dgm:prSet presAssocID="{0D958836-0E32-48AA-98CF-75F74E60E0DA}" presName="spacer" presStyleCnt="0"/>
      <dgm:spPr/>
    </dgm:pt>
    <dgm:pt modelId="{72569F1D-3899-4393-B408-74834A7D805F}" type="pres">
      <dgm:prSet presAssocID="{FAA6809C-6330-45BE-9D67-27A7CFAE77DB}" presName="parentText" presStyleLbl="node1" presStyleIdx="1" presStyleCnt="2" custLinFactY="16331" custLinFactNeighborX="-392" custLinFactNeighborY="100000">
        <dgm:presLayoutVars>
          <dgm:chMax val="0"/>
          <dgm:bulletEnabled val="1"/>
        </dgm:presLayoutVars>
      </dgm:prSet>
      <dgm:spPr/>
      <dgm:t>
        <a:bodyPr/>
        <a:lstStyle/>
        <a:p>
          <a:pPr rtl="1"/>
          <a:endParaRPr lang="ar-KW"/>
        </a:p>
      </dgm:t>
    </dgm:pt>
  </dgm:ptLst>
  <dgm:cxnLst>
    <dgm:cxn modelId="{F02C6A3D-FC8E-4C79-9791-75A14E08D996}" srcId="{2916C67E-8F2C-44B2-A174-DA1002E08AC3}" destId="{EF30E257-2471-4B26-9D58-73716720E701}" srcOrd="0" destOrd="0" parTransId="{EC618B31-820D-4806-8F65-207DBB161BEF}" sibTransId="{0D958836-0E32-48AA-98CF-75F74E60E0DA}"/>
    <dgm:cxn modelId="{6192E393-EAA7-4767-8E0E-D78824D8AE1B}" type="presOf" srcId="{EF30E257-2471-4B26-9D58-73716720E701}" destId="{736189F6-F949-40AC-9D6E-15CDAF9F984B}" srcOrd="0" destOrd="0" presId="urn:microsoft.com/office/officeart/2005/8/layout/vList2"/>
    <dgm:cxn modelId="{35329319-58AD-43B2-9DE3-69EA717896CF}" type="presOf" srcId="{FAA6809C-6330-45BE-9D67-27A7CFAE77DB}" destId="{72569F1D-3899-4393-B408-74834A7D805F}" srcOrd="0" destOrd="0" presId="urn:microsoft.com/office/officeart/2005/8/layout/vList2"/>
    <dgm:cxn modelId="{22633968-A417-45C4-BD57-51DBB3D06D54}" type="presOf" srcId="{2916C67E-8F2C-44B2-A174-DA1002E08AC3}" destId="{F5B411AE-79BA-435B-8026-1FB563E9BC98}" srcOrd="0" destOrd="0" presId="urn:microsoft.com/office/officeart/2005/8/layout/vList2"/>
    <dgm:cxn modelId="{D6A781FB-242F-4287-87E3-05096CC440FF}" srcId="{2916C67E-8F2C-44B2-A174-DA1002E08AC3}" destId="{FAA6809C-6330-45BE-9D67-27A7CFAE77DB}" srcOrd="1" destOrd="0" parTransId="{49C6724E-9023-4707-A694-9533FCAE9B1B}" sibTransId="{FD7C9D0F-8342-4157-8784-6C1C7992C0B4}"/>
    <dgm:cxn modelId="{3B686995-DCBE-4F52-9131-28DF5D6E4128}" type="presParOf" srcId="{F5B411AE-79BA-435B-8026-1FB563E9BC98}" destId="{736189F6-F949-40AC-9D6E-15CDAF9F984B}" srcOrd="0" destOrd="0" presId="urn:microsoft.com/office/officeart/2005/8/layout/vList2"/>
    <dgm:cxn modelId="{19972AA4-5638-48C4-99A3-50E5AA4ACA7A}" type="presParOf" srcId="{F5B411AE-79BA-435B-8026-1FB563E9BC98}" destId="{FF484F41-7F7C-4F3E-8580-C3DE08C54AFB}" srcOrd="1" destOrd="0" presId="urn:microsoft.com/office/officeart/2005/8/layout/vList2"/>
    <dgm:cxn modelId="{90B27587-25DE-47B0-9734-B1E7C79A0816}" type="presParOf" srcId="{F5B411AE-79BA-435B-8026-1FB563E9BC98}" destId="{72569F1D-3899-4393-B408-74834A7D80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01384-2A9D-4915-80A0-020877E53F3B}"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KW"/>
        </a:p>
      </dgm:t>
    </dgm:pt>
    <dgm:pt modelId="{021CD4E5-CFF8-403E-A00E-2F2832959BFA}">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3600" b="1" dirty="0" smtClean="0">
              <a:solidFill>
                <a:schemeClr val="tx1"/>
              </a:solidFill>
            </a:rPr>
            <a:t>The kidney produces erythropoietin which stimulates the </a:t>
          </a:r>
          <a:r>
            <a:rPr lang="en-US" sz="3600" b="1" u="sng" dirty="0" smtClean="0">
              <a:solidFill>
                <a:schemeClr val="tx1"/>
              </a:solidFill>
            </a:rPr>
            <a:t>bone marrow to produce red blood cells</a:t>
          </a:r>
          <a:r>
            <a:rPr lang="en-US" sz="3600" b="1" dirty="0" smtClean="0">
              <a:solidFill>
                <a:schemeClr val="tx1"/>
              </a:solidFill>
            </a:rPr>
            <a:t>.</a:t>
          </a:r>
          <a:endParaRPr lang="ar-KW" sz="3600" b="1" dirty="0">
            <a:solidFill>
              <a:schemeClr val="tx1"/>
            </a:solidFill>
          </a:endParaRPr>
        </a:p>
      </dgm:t>
    </dgm:pt>
    <dgm:pt modelId="{0EA87FEE-1E48-4181-BF3D-D2FFF9468FA6}" type="parTrans" cxnId="{4E80242B-91D5-4852-845A-01EBE69CBF0C}">
      <dgm:prSet/>
      <dgm:spPr/>
      <dgm:t>
        <a:bodyPr/>
        <a:lstStyle/>
        <a:p>
          <a:pPr rtl="1"/>
          <a:endParaRPr lang="ar-KW"/>
        </a:p>
      </dgm:t>
    </dgm:pt>
    <dgm:pt modelId="{9971D642-3D3A-4660-B213-9CF445EC65E8}" type="sibTrans" cxnId="{4E80242B-91D5-4852-845A-01EBE69CBF0C}">
      <dgm:prSet/>
      <dgm:spPr/>
      <dgm:t>
        <a:bodyPr/>
        <a:lstStyle/>
        <a:p>
          <a:pPr rtl="1"/>
          <a:endParaRPr lang="ar-KW"/>
        </a:p>
      </dgm:t>
    </dgm:pt>
    <dgm:pt modelId="{BEA73E69-83A8-4F22-9518-6A2436843236}">
      <dgm:prSet custT="1">
        <dgm:style>
          <a:lnRef idx="2">
            <a:schemeClr val="accent4"/>
          </a:lnRef>
          <a:fillRef idx="1">
            <a:schemeClr val="lt1"/>
          </a:fillRef>
          <a:effectRef idx="0">
            <a:schemeClr val="accent4"/>
          </a:effectRef>
          <a:fontRef idx="minor">
            <a:schemeClr val="dk1"/>
          </a:fontRef>
        </dgm:style>
      </dgm:prSet>
      <dgm:spPr/>
      <dgm:t>
        <a:bodyPr/>
        <a:lstStyle/>
        <a:p>
          <a:pPr rtl="0"/>
          <a:r>
            <a:rPr lang="en-US" sz="3600" b="1" dirty="0" smtClean="0">
              <a:solidFill>
                <a:schemeClr val="tx1"/>
              </a:solidFill>
            </a:rPr>
            <a:t>The kidney converts the inactive form of </a:t>
          </a:r>
          <a:r>
            <a:rPr lang="en-US" sz="3600" b="1" u="sng" dirty="0" smtClean="0">
              <a:solidFill>
                <a:schemeClr val="tx1"/>
              </a:solidFill>
            </a:rPr>
            <a:t>vitamin D </a:t>
          </a:r>
          <a:r>
            <a:rPr lang="en-US" sz="3600" b="1" dirty="0" smtClean="0">
              <a:solidFill>
                <a:schemeClr val="tx1"/>
              </a:solidFill>
            </a:rPr>
            <a:t>from food into the </a:t>
          </a:r>
          <a:r>
            <a:rPr lang="en-US" sz="3600" b="1" u="sng" dirty="0" smtClean="0">
              <a:solidFill>
                <a:schemeClr val="tx1"/>
              </a:solidFill>
            </a:rPr>
            <a:t>active </a:t>
          </a:r>
          <a:r>
            <a:rPr lang="en-US" sz="3600" b="1" dirty="0" smtClean="0">
              <a:solidFill>
                <a:schemeClr val="tx1"/>
              </a:solidFill>
            </a:rPr>
            <a:t>form that regulates </a:t>
          </a:r>
          <a:r>
            <a:rPr lang="en-US" sz="3600" b="1" u="sng" dirty="0" smtClean="0">
              <a:solidFill>
                <a:schemeClr val="tx1"/>
              </a:solidFill>
            </a:rPr>
            <a:t>calcium deposition in bones.</a:t>
          </a:r>
          <a:endParaRPr lang="ar-KW" sz="3600" b="1" u="sng" dirty="0">
            <a:solidFill>
              <a:schemeClr val="tx1"/>
            </a:solidFill>
          </a:endParaRPr>
        </a:p>
      </dgm:t>
    </dgm:pt>
    <dgm:pt modelId="{B681982D-BBBD-45D1-968F-BFF61D476C24}" type="parTrans" cxnId="{52B22444-2BD0-454E-A8A0-7A47233F99AE}">
      <dgm:prSet/>
      <dgm:spPr/>
      <dgm:t>
        <a:bodyPr/>
        <a:lstStyle/>
        <a:p>
          <a:pPr rtl="1"/>
          <a:endParaRPr lang="ar-KW"/>
        </a:p>
      </dgm:t>
    </dgm:pt>
    <dgm:pt modelId="{CAC5A513-ED0D-4366-BDB4-A94BF47EBE0A}" type="sibTrans" cxnId="{52B22444-2BD0-454E-A8A0-7A47233F99AE}">
      <dgm:prSet/>
      <dgm:spPr/>
      <dgm:t>
        <a:bodyPr/>
        <a:lstStyle/>
        <a:p>
          <a:pPr rtl="1"/>
          <a:endParaRPr lang="ar-KW"/>
        </a:p>
      </dgm:t>
    </dgm:pt>
    <dgm:pt modelId="{D2BE7988-D109-40B0-A7AB-1414D732BE4F}" type="pres">
      <dgm:prSet presAssocID="{1C701384-2A9D-4915-80A0-020877E53F3B}" presName="Name0" presStyleCnt="0">
        <dgm:presLayoutVars>
          <dgm:dir/>
          <dgm:animLvl val="lvl"/>
          <dgm:resizeHandles val="exact"/>
        </dgm:presLayoutVars>
      </dgm:prSet>
      <dgm:spPr/>
      <dgm:t>
        <a:bodyPr/>
        <a:lstStyle/>
        <a:p>
          <a:pPr rtl="1"/>
          <a:endParaRPr lang="ar-KW"/>
        </a:p>
      </dgm:t>
    </dgm:pt>
    <dgm:pt modelId="{25C58CC9-9A8B-40ED-B7D1-E8D4F2CA1E6D}" type="pres">
      <dgm:prSet presAssocID="{021CD4E5-CFF8-403E-A00E-2F2832959BFA}" presName="linNode" presStyleCnt="0"/>
      <dgm:spPr/>
    </dgm:pt>
    <dgm:pt modelId="{4E28E671-8FF2-4473-86DD-0F169AEF8C03}" type="pres">
      <dgm:prSet presAssocID="{021CD4E5-CFF8-403E-A00E-2F2832959BFA}" presName="parentText" presStyleLbl="node1" presStyleIdx="0" presStyleCnt="2" custScaleX="265241">
        <dgm:presLayoutVars>
          <dgm:chMax val="1"/>
          <dgm:bulletEnabled val="1"/>
        </dgm:presLayoutVars>
      </dgm:prSet>
      <dgm:spPr/>
      <dgm:t>
        <a:bodyPr/>
        <a:lstStyle/>
        <a:p>
          <a:pPr rtl="1"/>
          <a:endParaRPr lang="ar-KW"/>
        </a:p>
      </dgm:t>
    </dgm:pt>
    <dgm:pt modelId="{9F2081DD-1F15-44C0-B13D-10A22F46A5A9}" type="pres">
      <dgm:prSet presAssocID="{9971D642-3D3A-4660-B213-9CF445EC65E8}" presName="sp" presStyleCnt="0"/>
      <dgm:spPr/>
    </dgm:pt>
    <dgm:pt modelId="{FD85D505-E76E-473C-BDA5-A9A04ABC46D9}" type="pres">
      <dgm:prSet presAssocID="{BEA73E69-83A8-4F22-9518-6A2436843236}" presName="linNode" presStyleCnt="0"/>
      <dgm:spPr/>
    </dgm:pt>
    <dgm:pt modelId="{DA42D461-6D6E-4172-957E-E13A95C19BB9}" type="pres">
      <dgm:prSet presAssocID="{BEA73E69-83A8-4F22-9518-6A2436843236}" presName="parentText" presStyleLbl="node1" presStyleIdx="1" presStyleCnt="2" custScaleX="265241">
        <dgm:presLayoutVars>
          <dgm:chMax val="1"/>
          <dgm:bulletEnabled val="1"/>
        </dgm:presLayoutVars>
      </dgm:prSet>
      <dgm:spPr/>
      <dgm:t>
        <a:bodyPr/>
        <a:lstStyle/>
        <a:p>
          <a:pPr rtl="1"/>
          <a:endParaRPr lang="ar-KW"/>
        </a:p>
      </dgm:t>
    </dgm:pt>
  </dgm:ptLst>
  <dgm:cxnLst>
    <dgm:cxn modelId="{2FE80A02-3A4C-434A-9867-C5333901FFCF}" type="presOf" srcId="{1C701384-2A9D-4915-80A0-020877E53F3B}" destId="{D2BE7988-D109-40B0-A7AB-1414D732BE4F}" srcOrd="0" destOrd="0" presId="urn:microsoft.com/office/officeart/2005/8/layout/vList5"/>
    <dgm:cxn modelId="{6C11A8A7-F683-416F-BE0B-9C8DDB0C9D8F}" type="presOf" srcId="{BEA73E69-83A8-4F22-9518-6A2436843236}" destId="{DA42D461-6D6E-4172-957E-E13A95C19BB9}" srcOrd="0" destOrd="0" presId="urn:microsoft.com/office/officeart/2005/8/layout/vList5"/>
    <dgm:cxn modelId="{4E80242B-91D5-4852-845A-01EBE69CBF0C}" srcId="{1C701384-2A9D-4915-80A0-020877E53F3B}" destId="{021CD4E5-CFF8-403E-A00E-2F2832959BFA}" srcOrd="0" destOrd="0" parTransId="{0EA87FEE-1E48-4181-BF3D-D2FFF9468FA6}" sibTransId="{9971D642-3D3A-4660-B213-9CF445EC65E8}"/>
    <dgm:cxn modelId="{C64CB3B8-D21C-439B-B42D-DB11C1166D34}" type="presOf" srcId="{021CD4E5-CFF8-403E-A00E-2F2832959BFA}" destId="{4E28E671-8FF2-4473-86DD-0F169AEF8C03}" srcOrd="0" destOrd="0" presId="urn:microsoft.com/office/officeart/2005/8/layout/vList5"/>
    <dgm:cxn modelId="{52B22444-2BD0-454E-A8A0-7A47233F99AE}" srcId="{1C701384-2A9D-4915-80A0-020877E53F3B}" destId="{BEA73E69-83A8-4F22-9518-6A2436843236}" srcOrd="1" destOrd="0" parTransId="{B681982D-BBBD-45D1-968F-BFF61D476C24}" sibTransId="{CAC5A513-ED0D-4366-BDB4-A94BF47EBE0A}"/>
    <dgm:cxn modelId="{F654371E-2291-4C8A-BDDC-49A4F07AF985}" type="presParOf" srcId="{D2BE7988-D109-40B0-A7AB-1414D732BE4F}" destId="{25C58CC9-9A8B-40ED-B7D1-E8D4F2CA1E6D}" srcOrd="0" destOrd="0" presId="urn:microsoft.com/office/officeart/2005/8/layout/vList5"/>
    <dgm:cxn modelId="{241D4BAB-9D1F-441F-892C-544B60F2F2DC}" type="presParOf" srcId="{25C58CC9-9A8B-40ED-B7D1-E8D4F2CA1E6D}" destId="{4E28E671-8FF2-4473-86DD-0F169AEF8C03}" srcOrd="0" destOrd="0" presId="urn:microsoft.com/office/officeart/2005/8/layout/vList5"/>
    <dgm:cxn modelId="{D705C0D9-811C-418D-A00F-83104CEA4760}" type="presParOf" srcId="{D2BE7988-D109-40B0-A7AB-1414D732BE4F}" destId="{9F2081DD-1F15-44C0-B13D-10A22F46A5A9}" srcOrd="1" destOrd="0" presId="urn:microsoft.com/office/officeart/2005/8/layout/vList5"/>
    <dgm:cxn modelId="{29E4907F-54D1-4A2A-989C-92A6C297096C}" type="presParOf" srcId="{D2BE7988-D109-40B0-A7AB-1414D732BE4F}" destId="{FD85D505-E76E-473C-BDA5-A9A04ABC46D9}" srcOrd="2" destOrd="0" presId="urn:microsoft.com/office/officeart/2005/8/layout/vList5"/>
    <dgm:cxn modelId="{870BA0EC-77B7-4868-A3F5-0D7B23C2E8E4}" type="presParOf" srcId="{FD85D505-E76E-473C-BDA5-A9A04ABC46D9}" destId="{DA42D461-6D6E-4172-957E-E13A95C19BB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C6BA3-3EC6-48E0-9217-4832D025391F}" type="doc">
      <dgm:prSet loTypeId="urn:microsoft.com/office/officeart/2005/8/layout/target3" loCatId="relationship" qsTypeId="urn:microsoft.com/office/officeart/2005/8/quickstyle/simple3" qsCatId="simple" csTypeId="urn:microsoft.com/office/officeart/2005/8/colors/accent4_3" csCatId="accent4" phldr="1"/>
      <dgm:spPr/>
      <dgm:t>
        <a:bodyPr/>
        <a:lstStyle/>
        <a:p>
          <a:pPr rtl="1"/>
          <a:endParaRPr lang="ar-KW"/>
        </a:p>
      </dgm:t>
    </dgm:pt>
    <dgm:pt modelId="{FCB42F37-7C90-487B-9BB5-F7F4A6BE582C}">
      <dgm:prSet/>
      <dgm:spPr/>
      <dgm:t>
        <a:bodyPr/>
        <a:lstStyle/>
        <a:p>
          <a:pPr rtl="0"/>
          <a:r>
            <a:rPr lang="en-US" dirty="0" smtClean="0"/>
            <a:t>The two kidneys are located to the rear of the abdominal cavity on either side of the spine. Kidneys make up </a:t>
          </a:r>
          <a:r>
            <a:rPr lang="en-US" u="sng" dirty="0" smtClean="0"/>
            <a:t>1 % of body mass, but receive  about 25% of </a:t>
          </a:r>
          <a:r>
            <a:rPr lang="en-US" dirty="0" smtClean="0"/>
            <a:t>cardiac output.  The urine produced by each kidney drains through a separate ureter into the urinary bladder, located in the pelvic region. The bladder is emptied in turn by a single urethra, which exits the body.</a:t>
          </a:r>
          <a:endParaRPr lang="ar-KW" dirty="0"/>
        </a:p>
      </dgm:t>
    </dgm:pt>
    <dgm:pt modelId="{885E91F3-1CC1-40DF-BEE8-2EB84F71EFAB}" type="parTrans" cxnId="{BB2679F6-892F-4C12-9A98-4FB984938C9A}">
      <dgm:prSet/>
      <dgm:spPr/>
      <dgm:t>
        <a:bodyPr/>
        <a:lstStyle/>
        <a:p>
          <a:pPr rtl="1"/>
          <a:endParaRPr lang="ar-KW"/>
        </a:p>
      </dgm:t>
    </dgm:pt>
    <dgm:pt modelId="{5C5F3B17-F3B9-42DA-AAE5-373445ACBB02}" type="sibTrans" cxnId="{BB2679F6-892F-4C12-9A98-4FB984938C9A}">
      <dgm:prSet/>
      <dgm:spPr/>
      <dgm:t>
        <a:bodyPr/>
        <a:lstStyle/>
        <a:p>
          <a:pPr rtl="1"/>
          <a:endParaRPr lang="ar-KW"/>
        </a:p>
      </dgm:t>
    </dgm:pt>
    <dgm:pt modelId="{326000D6-2AD3-4915-8F0E-6E59AE53F419}" type="pres">
      <dgm:prSet presAssocID="{19FC6BA3-3EC6-48E0-9217-4832D025391F}" presName="Name0" presStyleCnt="0">
        <dgm:presLayoutVars>
          <dgm:chMax val="7"/>
          <dgm:dir/>
          <dgm:animLvl val="lvl"/>
          <dgm:resizeHandles val="exact"/>
        </dgm:presLayoutVars>
      </dgm:prSet>
      <dgm:spPr/>
      <dgm:t>
        <a:bodyPr/>
        <a:lstStyle/>
        <a:p>
          <a:pPr rtl="1"/>
          <a:endParaRPr lang="ar-KW"/>
        </a:p>
      </dgm:t>
    </dgm:pt>
    <dgm:pt modelId="{4CCCD663-4F48-4427-B47B-9322A944D764}" type="pres">
      <dgm:prSet presAssocID="{FCB42F37-7C90-487B-9BB5-F7F4A6BE582C}" presName="circle1" presStyleLbl="node1" presStyleIdx="0" presStyleCnt="1" custScaleX="141976" custLinFactNeighborX="12085" custLinFactNeighborY="263"/>
      <dgm:spPr/>
      <dgm:t>
        <a:bodyPr/>
        <a:lstStyle/>
        <a:p>
          <a:endParaRPr lang="en-US"/>
        </a:p>
      </dgm:t>
    </dgm:pt>
    <dgm:pt modelId="{5AB3B984-A914-453E-B586-208F7DC30191}" type="pres">
      <dgm:prSet presAssocID="{FCB42F37-7C90-487B-9BB5-F7F4A6BE582C}" presName="space" presStyleCnt="0"/>
      <dgm:spPr/>
      <dgm:t>
        <a:bodyPr/>
        <a:lstStyle/>
        <a:p>
          <a:endParaRPr lang="en-US"/>
        </a:p>
      </dgm:t>
    </dgm:pt>
    <dgm:pt modelId="{A68142AA-0F23-482E-8299-BE81BA736B79}" type="pres">
      <dgm:prSet presAssocID="{FCB42F37-7C90-487B-9BB5-F7F4A6BE582C}" presName="rect1" presStyleLbl="alignAcc1" presStyleIdx="0" presStyleCnt="1" custScaleX="80506"/>
      <dgm:spPr/>
      <dgm:t>
        <a:bodyPr/>
        <a:lstStyle/>
        <a:p>
          <a:pPr rtl="1"/>
          <a:endParaRPr lang="ar-KW"/>
        </a:p>
      </dgm:t>
    </dgm:pt>
    <dgm:pt modelId="{3CEB2877-91B8-43D9-BF85-8C800805DA33}" type="pres">
      <dgm:prSet presAssocID="{FCB42F37-7C90-487B-9BB5-F7F4A6BE582C}" presName="rect1ParTxNoCh" presStyleLbl="alignAcc1" presStyleIdx="0" presStyleCnt="1">
        <dgm:presLayoutVars>
          <dgm:chMax val="1"/>
          <dgm:bulletEnabled val="1"/>
        </dgm:presLayoutVars>
      </dgm:prSet>
      <dgm:spPr/>
      <dgm:t>
        <a:bodyPr/>
        <a:lstStyle/>
        <a:p>
          <a:pPr rtl="1"/>
          <a:endParaRPr lang="ar-KW"/>
        </a:p>
      </dgm:t>
    </dgm:pt>
  </dgm:ptLst>
  <dgm:cxnLst>
    <dgm:cxn modelId="{80F88753-6B91-486A-B8AC-7829B479B566}" type="presOf" srcId="{FCB42F37-7C90-487B-9BB5-F7F4A6BE582C}" destId="{3CEB2877-91B8-43D9-BF85-8C800805DA33}" srcOrd="1" destOrd="0" presId="urn:microsoft.com/office/officeart/2005/8/layout/target3"/>
    <dgm:cxn modelId="{8B534E49-5A5F-439D-9DAC-D3A2DA5149C0}" type="presOf" srcId="{FCB42F37-7C90-487B-9BB5-F7F4A6BE582C}" destId="{A68142AA-0F23-482E-8299-BE81BA736B79}" srcOrd="0" destOrd="0" presId="urn:microsoft.com/office/officeart/2005/8/layout/target3"/>
    <dgm:cxn modelId="{F6A3DD74-1372-483A-9729-11DBD8A28D89}" type="presOf" srcId="{19FC6BA3-3EC6-48E0-9217-4832D025391F}" destId="{326000D6-2AD3-4915-8F0E-6E59AE53F419}" srcOrd="0" destOrd="0" presId="urn:microsoft.com/office/officeart/2005/8/layout/target3"/>
    <dgm:cxn modelId="{BB2679F6-892F-4C12-9A98-4FB984938C9A}" srcId="{19FC6BA3-3EC6-48E0-9217-4832D025391F}" destId="{FCB42F37-7C90-487B-9BB5-F7F4A6BE582C}" srcOrd="0" destOrd="0" parTransId="{885E91F3-1CC1-40DF-BEE8-2EB84F71EFAB}" sibTransId="{5C5F3B17-F3B9-42DA-AAE5-373445ACBB02}"/>
    <dgm:cxn modelId="{88BA57B0-D7D3-49A7-B334-821A70982537}" type="presParOf" srcId="{326000D6-2AD3-4915-8F0E-6E59AE53F419}" destId="{4CCCD663-4F48-4427-B47B-9322A944D764}" srcOrd="0" destOrd="0" presId="urn:microsoft.com/office/officeart/2005/8/layout/target3"/>
    <dgm:cxn modelId="{4DA6BA7F-8FFB-4C27-B29D-6742A074C078}" type="presParOf" srcId="{326000D6-2AD3-4915-8F0E-6E59AE53F419}" destId="{5AB3B984-A914-453E-B586-208F7DC30191}" srcOrd="1" destOrd="0" presId="urn:microsoft.com/office/officeart/2005/8/layout/target3"/>
    <dgm:cxn modelId="{1158F689-A3E2-4E05-A670-59ECBBE2EE41}" type="presParOf" srcId="{326000D6-2AD3-4915-8F0E-6E59AE53F419}" destId="{A68142AA-0F23-482E-8299-BE81BA736B79}" srcOrd="2" destOrd="0" presId="urn:microsoft.com/office/officeart/2005/8/layout/target3"/>
    <dgm:cxn modelId="{2E5DD270-82FC-4A5F-AB34-08888242581F}" type="presParOf" srcId="{326000D6-2AD3-4915-8F0E-6E59AE53F419}" destId="{3CEB2877-91B8-43D9-BF85-8C800805DA3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27925-E785-4621-86FF-FDCBA0AF1148}" type="doc">
      <dgm:prSet loTypeId="urn:microsoft.com/office/officeart/2005/8/layout/vList5" loCatId="list" qsTypeId="urn:microsoft.com/office/officeart/2005/8/quickstyle/simple1" qsCatId="simple" csTypeId="urn:microsoft.com/office/officeart/2005/8/colors/accent4_1" csCatId="accent4" phldr="1"/>
      <dgm:spPr/>
      <dgm:t>
        <a:bodyPr/>
        <a:lstStyle/>
        <a:p>
          <a:pPr rtl="1"/>
          <a:endParaRPr lang="ar-KW"/>
        </a:p>
      </dgm:t>
    </dgm:pt>
    <dgm:pt modelId="{F4BEFED0-B406-45DC-A744-808E9A14CA0D}">
      <dgm:prSet/>
      <dgm:spPr/>
      <dgm:t>
        <a:bodyPr/>
        <a:lstStyle/>
        <a:p>
          <a:pPr rtl="0"/>
          <a:r>
            <a:rPr lang="en-US" b="1" dirty="0" smtClean="0"/>
            <a:t>Each kidney contains 1 million nephrons (nephron = glomerulus +associated tubule).</a:t>
          </a:r>
          <a:endParaRPr lang="ar-KW" dirty="0"/>
        </a:p>
      </dgm:t>
    </dgm:pt>
    <dgm:pt modelId="{52B3B1C0-FDC3-4428-9AED-F1DEBB1FCBDC}" type="parTrans" cxnId="{5DAE4B20-2F15-44BA-90E1-FBA0AC7D31A8}">
      <dgm:prSet/>
      <dgm:spPr/>
      <dgm:t>
        <a:bodyPr/>
        <a:lstStyle/>
        <a:p>
          <a:pPr rtl="1"/>
          <a:endParaRPr lang="ar-KW"/>
        </a:p>
      </dgm:t>
    </dgm:pt>
    <dgm:pt modelId="{E24FA80C-DA6A-4253-A318-A579AA95B35D}" type="sibTrans" cxnId="{5DAE4B20-2F15-44BA-90E1-FBA0AC7D31A8}">
      <dgm:prSet/>
      <dgm:spPr/>
      <dgm:t>
        <a:bodyPr/>
        <a:lstStyle/>
        <a:p>
          <a:pPr rtl="1"/>
          <a:endParaRPr lang="ar-KW"/>
        </a:p>
      </dgm:t>
    </dgm:pt>
    <dgm:pt modelId="{DABA4C14-9898-4D50-8F37-4E9A77794B50}">
      <dgm:prSet/>
      <dgm:spPr/>
      <dgm:t>
        <a:bodyPr/>
        <a:lstStyle/>
        <a:p>
          <a:pPr rtl="0"/>
          <a:r>
            <a:rPr lang="en-US" b="1" dirty="0" smtClean="0"/>
            <a:t>Number of nephrons is completed at birth, but functional maturation occurs later . </a:t>
          </a:r>
          <a:endParaRPr lang="ar-KW" dirty="0"/>
        </a:p>
      </dgm:t>
    </dgm:pt>
    <dgm:pt modelId="{6D68292A-AD2D-4633-A74E-8596D5A20E6C}" type="parTrans" cxnId="{5646FC9E-AFFF-4FE7-98BC-A98059B441D5}">
      <dgm:prSet/>
      <dgm:spPr/>
      <dgm:t>
        <a:bodyPr/>
        <a:lstStyle/>
        <a:p>
          <a:pPr rtl="1"/>
          <a:endParaRPr lang="ar-KW"/>
        </a:p>
      </dgm:t>
    </dgm:pt>
    <dgm:pt modelId="{3E375FA7-83AD-4093-9C47-9F63D8D6FA25}" type="sibTrans" cxnId="{5646FC9E-AFFF-4FE7-98BC-A98059B441D5}">
      <dgm:prSet/>
      <dgm:spPr/>
      <dgm:t>
        <a:bodyPr/>
        <a:lstStyle/>
        <a:p>
          <a:pPr rtl="1"/>
          <a:endParaRPr lang="ar-KW"/>
        </a:p>
      </dgm:t>
    </dgm:pt>
    <dgm:pt modelId="{2BC0CA17-12BA-4413-B78F-BC89B89E13EC}" type="pres">
      <dgm:prSet presAssocID="{36927925-E785-4621-86FF-FDCBA0AF1148}" presName="Name0" presStyleCnt="0">
        <dgm:presLayoutVars>
          <dgm:dir/>
          <dgm:animLvl val="lvl"/>
          <dgm:resizeHandles val="exact"/>
        </dgm:presLayoutVars>
      </dgm:prSet>
      <dgm:spPr/>
      <dgm:t>
        <a:bodyPr/>
        <a:lstStyle/>
        <a:p>
          <a:pPr rtl="1"/>
          <a:endParaRPr lang="ar-KW"/>
        </a:p>
      </dgm:t>
    </dgm:pt>
    <dgm:pt modelId="{9A6FEA6E-7952-431E-B880-E488297693DE}" type="pres">
      <dgm:prSet presAssocID="{F4BEFED0-B406-45DC-A744-808E9A14CA0D}" presName="linNode" presStyleCnt="0"/>
      <dgm:spPr/>
    </dgm:pt>
    <dgm:pt modelId="{AF428716-A807-475C-AC57-64A333663CDB}" type="pres">
      <dgm:prSet presAssocID="{F4BEFED0-B406-45DC-A744-808E9A14CA0D}" presName="parentText" presStyleLbl="node1" presStyleIdx="0" presStyleCnt="2" custScaleX="257097">
        <dgm:presLayoutVars>
          <dgm:chMax val="1"/>
          <dgm:bulletEnabled val="1"/>
        </dgm:presLayoutVars>
      </dgm:prSet>
      <dgm:spPr/>
      <dgm:t>
        <a:bodyPr/>
        <a:lstStyle/>
        <a:p>
          <a:pPr rtl="1"/>
          <a:endParaRPr lang="ar-KW"/>
        </a:p>
      </dgm:t>
    </dgm:pt>
    <dgm:pt modelId="{ADEA9C85-0CB0-4739-A5FE-8B43565C7988}" type="pres">
      <dgm:prSet presAssocID="{E24FA80C-DA6A-4253-A318-A579AA95B35D}" presName="sp" presStyleCnt="0"/>
      <dgm:spPr/>
    </dgm:pt>
    <dgm:pt modelId="{BD74C158-943C-42EC-BD92-69F4813C52E5}" type="pres">
      <dgm:prSet presAssocID="{DABA4C14-9898-4D50-8F37-4E9A77794B50}" presName="linNode" presStyleCnt="0"/>
      <dgm:spPr/>
    </dgm:pt>
    <dgm:pt modelId="{7ED7A4A1-ED08-46B5-9492-B77FD7316AD6}" type="pres">
      <dgm:prSet presAssocID="{DABA4C14-9898-4D50-8F37-4E9A77794B50}" presName="parentText" presStyleLbl="node1" presStyleIdx="1" presStyleCnt="2" custScaleX="257097">
        <dgm:presLayoutVars>
          <dgm:chMax val="1"/>
          <dgm:bulletEnabled val="1"/>
        </dgm:presLayoutVars>
      </dgm:prSet>
      <dgm:spPr/>
      <dgm:t>
        <a:bodyPr/>
        <a:lstStyle/>
        <a:p>
          <a:pPr rtl="1"/>
          <a:endParaRPr lang="ar-KW"/>
        </a:p>
      </dgm:t>
    </dgm:pt>
  </dgm:ptLst>
  <dgm:cxnLst>
    <dgm:cxn modelId="{932A047C-65D1-40EF-A462-9C750B595F8F}" type="presOf" srcId="{F4BEFED0-B406-45DC-A744-808E9A14CA0D}" destId="{AF428716-A807-475C-AC57-64A333663CDB}" srcOrd="0" destOrd="0" presId="urn:microsoft.com/office/officeart/2005/8/layout/vList5"/>
    <dgm:cxn modelId="{7BD87308-BA52-4000-8F75-FD1F768F1186}" type="presOf" srcId="{DABA4C14-9898-4D50-8F37-4E9A77794B50}" destId="{7ED7A4A1-ED08-46B5-9492-B77FD7316AD6}" srcOrd="0" destOrd="0" presId="urn:microsoft.com/office/officeart/2005/8/layout/vList5"/>
    <dgm:cxn modelId="{5DAE4B20-2F15-44BA-90E1-FBA0AC7D31A8}" srcId="{36927925-E785-4621-86FF-FDCBA0AF1148}" destId="{F4BEFED0-B406-45DC-A744-808E9A14CA0D}" srcOrd="0" destOrd="0" parTransId="{52B3B1C0-FDC3-4428-9AED-F1DEBB1FCBDC}" sibTransId="{E24FA80C-DA6A-4253-A318-A579AA95B35D}"/>
    <dgm:cxn modelId="{5646FC9E-AFFF-4FE7-98BC-A98059B441D5}" srcId="{36927925-E785-4621-86FF-FDCBA0AF1148}" destId="{DABA4C14-9898-4D50-8F37-4E9A77794B50}" srcOrd="1" destOrd="0" parTransId="{6D68292A-AD2D-4633-A74E-8596D5A20E6C}" sibTransId="{3E375FA7-83AD-4093-9C47-9F63D8D6FA25}"/>
    <dgm:cxn modelId="{977BC424-81C2-4990-B88D-C3898E0E19E4}" type="presOf" srcId="{36927925-E785-4621-86FF-FDCBA0AF1148}" destId="{2BC0CA17-12BA-4413-B78F-BC89B89E13EC}" srcOrd="0" destOrd="0" presId="urn:microsoft.com/office/officeart/2005/8/layout/vList5"/>
    <dgm:cxn modelId="{A3FF7135-04EF-402F-9FF0-334FE7ED860A}" type="presParOf" srcId="{2BC0CA17-12BA-4413-B78F-BC89B89E13EC}" destId="{9A6FEA6E-7952-431E-B880-E488297693DE}" srcOrd="0" destOrd="0" presId="urn:microsoft.com/office/officeart/2005/8/layout/vList5"/>
    <dgm:cxn modelId="{D09746CB-9378-428C-8FB7-6A1382C6E24B}" type="presParOf" srcId="{9A6FEA6E-7952-431E-B880-E488297693DE}" destId="{AF428716-A807-475C-AC57-64A333663CDB}" srcOrd="0" destOrd="0" presId="urn:microsoft.com/office/officeart/2005/8/layout/vList5"/>
    <dgm:cxn modelId="{BA3A2897-4BDD-4E55-8CE0-60B0BD1E8F1D}" type="presParOf" srcId="{2BC0CA17-12BA-4413-B78F-BC89B89E13EC}" destId="{ADEA9C85-0CB0-4739-A5FE-8B43565C7988}" srcOrd="1" destOrd="0" presId="urn:microsoft.com/office/officeart/2005/8/layout/vList5"/>
    <dgm:cxn modelId="{3C495ACF-52A8-4475-BEB6-DCB591EA6D01}" type="presParOf" srcId="{2BC0CA17-12BA-4413-B78F-BC89B89E13EC}" destId="{BD74C158-943C-42EC-BD92-69F4813C52E5}" srcOrd="2" destOrd="0" presId="urn:microsoft.com/office/officeart/2005/8/layout/vList5"/>
    <dgm:cxn modelId="{E51888EE-3E7E-4D07-86A2-C0D1651155A6}" type="presParOf" srcId="{BD74C158-943C-42EC-BD92-69F4813C52E5}" destId="{7ED7A4A1-ED08-46B5-9492-B77FD7316AD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E5764-0AF7-4404-8E00-401794141ECE}" type="doc">
      <dgm:prSet loTypeId="urn:microsoft.com/office/officeart/2005/8/layout/vList5" loCatId="list" qsTypeId="urn:microsoft.com/office/officeart/2005/8/quickstyle/simple1" qsCatId="simple" csTypeId="urn:microsoft.com/office/officeart/2005/8/colors/accent4_1" csCatId="accent4" phldr="1"/>
      <dgm:spPr/>
      <dgm:t>
        <a:bodyPr/>
        <a:lstStyle/>
        <a:p>
          <a:pPr rtl="1"/>
          <a:endParaRPr lang="ar-KW"/>
        </a:p>
      </dgm:t>
    </dgm:pt>
    <dgm:pt modelId="{BBC7F23A-E995-43E1-B9E5-3C78B89713B0}">
      <dgm:prSet custT="1"/>
      <dgm:spPr/>
      <dgm:t>
        <a:bodyPr/>
        <a:lstStyle/>
        <a:p>
          <a:pPr algn="just" rtl="0"/>
          <a:r>
            <a:rPr lang="en-US" sz="4000" b="1" dirty="0" smtClean="0"/>
            <a:t> </a:t>
          </a:r>
          <a:r>
            <a:rPr lang="en-US" sz="4000" b="1" u="sng" dirty="0" smtClean="0"/>
            <a:t>Filtering blood </a:t>
          </a:r>
          <a:r>
            <a:rPr lang="en-US" sz="4000" b="1" dirty="0" smtClean="0"/>
            <a:t>of small molecules and ions such as water, salt, glucose and other solutes including urea. Large “macromolecules” like </a:t>
          </a:r>
          <a:r>
            <a:rPr lang="en-US" sz="4000" b="1" u="sng" dirty="0" smtClean="0"/>
            <a:t>proteins are untouched</a:t>
          </a:r>
          <a:r>
            <a:rPr lang="en-US" sz="4000" b="1" dirty="0" smtClean="0"/>
            <a:t>.</a:t>
          </a:r>
          <a:endParaRPr lang="ar-KW" sz="4000" dirty="0"/>
        </a:p>
      </dgm:t>
    </dgm:pt>
    <dgm:pt modelId="{CFB0D603-7A43-4071-A408-617F61D74445}" type="parTrans" cxnId="{AC760775-AB33-4195-8F18-FF585290D925}">
      <dgm:prSet/>
      <dgm:spPr/>
      <dgm:t>
        <a:bodyPr/>
        <a:lstStyle/>
        <a:p>
          <a:pPr algn="just" rtl="1"/>
          <a:endParaRPr lang="ar-KW"/>
        </a:p>
      </dgm:t>
    </dgm:pt>
    <dgm:pt modelId="{65C38893-7722-4737-B775-5A093EA338C5}" type="sibTrans" cxnId="{AC760775-AB33-4195-8F18-FF585290D925}">
      <dgm:prSet/>
      <dgm:spPr/>
      <dgm:t>
        <a:bodyPr/>
        <a:lstStyle/>
        <a:p>
          <a:pPr algn="just" rtl="1"/>
          <a:endParaRPr lang="ar-KW"/>
        </a:p>
      </dgm:t>
    </dgm:pt>
    <dgm:pt modelId="{3EB8B4BD-34AF-46EC-A8B0-B5B0C2778712}" type="pres">
      <dgm:prSet presAssocID="{077E5764-0AF7-4404-8E00-401794141ECE}" presName="Name0" presStyleCnt="0">
        <dgm:presLayoutVars>
          <dgm:dir/>
          <dgm:animLvl val="lvl"/>
          <dgm:resizeHandles val="exact"/>
        </dgm:presLayoutVars>
      </dgm:prSet>
      <dgm:spPr/>
      <dgm:t>
        <a:bodyPr/>
        <a:lstStyle/>
        <a:p>
          <a:pPr rtl="1"/>
          <a:endParaRPr lang="ar-KW"/>
        </a:p>
      </dgm:t>
    </dgm:pt>
    <dgm:pt modelId="{3DCECBD4-A93F-4F84-822D-DD8782C15B85}" type="pres">
      <dgm:prSet presAssocID="{BBC7F23A-E995-43E1-B9E5-3C78B89713B0}" presName="linNode" presStyleCnt="0"/>
      <dgm:spPr/>
    </dgm:pt>
    <dgm:pt modelId="{8547BA88-6EF5-4B29-B71A-0EF142C983F5}" type="pres">
      <dgm:prSet presAssocID="{BBC7F23A-E995-43E1-B9E5-3C78B89713B0}" presName="parentText" presStyleLbl="node1" presStyleIdx="0" presStyleCnt="1" custScaleX="252846" custScaleY="100098" custLinFactNeighborX="-9943" custLinFactNeighborY="1649">
        <dgm:presLayoutVars>
          <dgm:chMax val="1"/>
          <dgm:bulletEnabled val="1"/>
        </dgm:presLayoutVars>
      </dgm:prSet>
      <dgm:spPr/>
      <dgm:t>
        <a:bodyPr/>
        <a:lstStyle/>
        <a:p>
          <a:pPr rtl="1"/>
          <a:endParaRPr lang="ar-KW"/>
        </a:p>
      </dgm:t>
    </dgm:pt>
  </dgm:ptLst>
  <dgm:cxnLst>
    <dgm:cxn modelId="{AC760775-AB33-4195-8F18-FF585290D925}" srcId="{077E5764-0AF7-4404-8E00-401794141ECE}" destId="{BBC7F23A-E995-43E1-B9E5-3C78B89713B0}" srcOrd="0" destOrd="0" parTransId="{CFB0D603-7A43-4071-A408-617F61D74445}" sibTransId="{65C38893-7722-4737-B775-5A093EA338C5}"/>
    <dgm:cxn modelId="{0E7BA521-4170-452C-869A-BAD01CD2B6EA}" type="presOf" srcId="{BBC7F23A-E995-43E1-B9E5-3C78B89713B0}" destId="{8547BA88-6EF5-4B29-B71A-0EF142C983F5}" srcOrd="0" destOrd="0" presId="urn:microsoft.com/office/officeart/2005/8/layout/vList5"/>
    <dgm:cxn modelId="{10781A6C-9CD4-413A-904E-0768BCEB480C}" type="presOf" srcId="{077E5764-0AF7-4404-8E00-401794141ECE}" destId="{3EB8B4BD-34AF-46EC-A8B0-B5B0C2778712}" srcOrd="0" destOrd="0" presId="urn:microsoft.com/office/officeart/2005/8/layout/vList5"/>
    <dgm:cxn modelId="{1DB88511-1D01-4F16-8218-7117EF07A908}" type="presParOf" srcId="{3EB8B4BD-34AF-46EC-A8B0-B5B0C2778712}" destId="{3DCECBD4-A93F-4F84-822D-DD8782C15B85}" srcOrd="0" destOrd="0" presId="urn:microsoft.com/office/officeart/2005/8/layout/vList5"/>
    <dgm:cxn modelId="{1AB36429-2254-44E9-B08F-E3F9DFC0D731}" type="presParOf" srcId="{3DCECBD4-A93F-4F84-822D-DD8782C15B85}" destId="{8547BA88-6EF5-4B29-B71A-0EF142C983F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63463B-EC3C-409E-962B-C75999630993}"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KW"/>
        </a:p>
      </dgm:t>
    </dgm:pt>
    <dgm:pt modelId="{AE19FB00-A272-414A-B617-359E69123F7F}">
      <dgm:prSet>
        <dgm:style>
          <a:lnRef idx="2">
            <a:schemeClr val="accent4"/>
          </a:lnRef>
          <a:fillRef idx="1">
            <a:schemeClr val="lt1"/>
          </a:fillRef>
          <a:effectRef idx="0">
            <a:schemeClr val="accent4"/>
          </a:effectRef>
          <a:fontRef idx="minor">
            <a:schemeClr val="dk1"/>
          </a:fontRef>
        </dgm:style>
      </dgm:prSet>
      <dgm:spPr/>
      <dgm:t>
        <a:bodyPr/>
        <a:lstStyle/>
        <a:p>
          <a:pPr algn="just" rtl="0"/>
          <a:r>
            <a:rPr lang="en-US" b="1" u="sng" dirty="0" smtClean="0">
              <a:solidFill>
                <a:schemeClr val="tx1"/>
              </a:solidFill>
            </a:rPr>
            <a:t>Recycling</a:t>
          </a:r>
          <a:r>
            <a:rPr lang="en-US" b="1" dirty="0" smtClean="0">
              <a:solidFill>
                <a:schemeClr val="tx1"/>
              </a:solidFill>
            </a:rPr>
            <a:t> the required quantities of useful solutes which then re-enter the bloodstream. (A process called </a:t>
          </a:r>
          <a:r>
            <a:rPr lang="en-US" b="1" u="sng" dirty="0" smtClean="0">
              <a:solidFill>
                <a:schemeClr val="tx1"/>
              </a:solidFill>
            </a:rPr>
            <a:t>reabsorption</a:t>
          </a:r>
          <a:r>
            <a:rPr lang="en-US" b="1" dirty="0" smtClean="0">
              <a:solidFill>
                <a:schemeClr val="tx1"/>
              </a:solidFill>
            </a:rPr>
            <a:t>).</a:t>
          </a:r>
          <a:endParaRPr lang="ar-KW" dirty="0">
            <a:solidFill>
              <a:schemeClr val="tx1"/>
            </a:solidFill>
          </a:endParaRPr>
        </a:p>
      </dgm:t>
    </dgm:pt>
    <dgm:pt modelId="{3F85873A-3B59-4A3C-966F-90860DF412BC}" type="parTrans" cxnId="{5006D4E1-7DFD-430E-B639-D687A7061044}">
      <dgm:prSet/>
      <dgm:spPr/>
      <dgm:t>
        <a:bodyPr/>
        <a:lstStyle/>
        <a:p>
          <a:pPr rtl="1"/>
          <a:endParaRPr lang="ar-KW"/>
        </a:p>
      </dgm:t>
    </dgm:pt>
    <dgm:pt modelId="{BC72623B-8946-4E43-8C38-6ADADEFD0A1D}" type="sibTrans" cxnId="{5006D4E1-7DFD-430E-B639-D687A7061044}">
      <dgm:prSet/>
      <dgm:spPr/>
      <dgm:t>
        <a:bodyPr/>
        <a:lstStyle/>
        <a:p>
          <a:pPr rtl="1"/>
          <a:endParaRPr lang="ar-KW"/>
        </a:p>
      </dgm:t>
    </dgm:pt>
    <dgm:pt modelId="{C0A0A50B-07FF-4C1B-BA70-D65B387716E6}">
      <dgm:prSet>
        <dgm:style>
          <a:lnRef idx="2">
            <a:schemeClr val="accent4"/>
          </a:lnRef>
          <a:fillRef idx="1">
            <a:schemeClr val="lt1"/>
          </a:fillRef>
          <a:effectRef idx="0">
            <a:schemeClr val="accent4"/>
          </a:effectRef>
          <a:fontRef idx="minor">
            <a:schemeClr val="dk1"/>
          </a:fontRef>
        </dgm:style>
      </dgm:prSet>
      <dgm:spPr/>
      <dgm:t>
        <a:bodyPr/>
        <a:lstStyle/>
        <a:p>
          <a:pPr algn="just" rtl="0"/>
          <a:r>
            <a:rPr lang="en-US" b="1" u="sng" dirty="0" smtClean="0">
              <a:solidFill>
                <a:schemeClr val="tx1"/>
              </a:solidFill>
            </a:rPr>
            <a:t>Allowing waste </a:t>
          </a:r>
          <a:r>
            <a:rPr lang="en-US" b="1" dirty="0" smtClean="0">
              <a:solidFill>
                <a:schemeClr val="tx1"/>
              </a:solidFill>
            </a:rPr>
            <a:t>molecules/ions to flow from the tubules/ureter as urine. </a:t>
          </a:r>
          <a:endParaRPr lang="ar-KW" dirty="0">
            <a:solidFill>
              <a:schemeClr val="tx1"/>
            </a:solidFill>
          </a:endParaRPr>
        </a:p>
      </dgm:t>
    </dgm:pt>
    <dgm:pt modelId="{DD5A9753-401D-48EA-BA6A-3C40A11279BF}" type="parTrans" cxnId="{22F00B08-31D7-4C04-897A-31723EC27953}">
      <dgm:prSet/>
      <dgm:spPr/>
      <dgm:t>
        <a:bodyPr/>
        <a:lstStyle/>
        <a:p>
          <a:pPr rtl="1"/>
          <a:endParaRPr lang="ar-KW"/>
        </a:p>
      </dgm:t>
    </dgm:pt>
    <dgm:pt modelId="{208B7D08-BD50-4A4F-8338-4B8D58F2303E}" type="sibTrans" cxnId="{22F00B08-31D7-4C04-897A-31723EC27953}">
      <dgm:prSet/>
      <dgm:spPr/>
      <dgm:t>
        <a:bodyPr/>
        <a:lstStyle/>
        <a:p>
          <a:pPr rtl="1"/>
          <a:endParaRPr lang="ar-KW"/>
        </a:p>
      </dgm:t>
    </dgm:pt>
    <dgm:pt modelId="{7107BFE5-E5D6-4BCC-A3BC-62B4A8BB057A}" type="pres">
      <dgm:prSet presAssocID="{7B63463B-EC3C-409E-962B-C75999630993}" presName="Name0" presStyleCnt="0">
        <dgm:presLayoutVars>
          <dgm:dir/>
          <dgm:animLvl val="lvl"/>
          <dgm:resizeHandles val="exact"/>
        </dgm:presLayoutVars>
      </dgm:prSet>
      <dgm:spPr/>
      <dgm:t>
        <a:bodyPr/>
        <a:lstStyle/>
        <a:p>
          <a:pPr rtl="1"/>
          <a:endParaRPr lang="ar-KW"/>
        </a:p>
      </dgm:t>
    </dgm:pt>
    <dgm:pt modelId="{C79D34DA-218F-4E35-BD61-C5A69F1D4190}" type="pres">
      <dgm:prSet presAssocID="{AE19FB00-A272-414A-B617-359E69123F7F}" presName="linNode" presStyleCnt="0"/>
      <dgm:spPr/>
    </dgm:pt>
    <dgm:pt modelId="{CF45BFF3-A623-4556-80D1-3B26C9921646}" type="pres">
      <dgm:prSet presAssocID="{AE19FB00-A272-414A-B617-359E69123F7F}" presName="parentText" presStyleLbl="node1" presStyleIdx="0" presStyleCnt="2" custScaleX="277778" custLinFactNeighborX="137" custLinFactNeighborY="-2">
        <dgm:presLayoutVars>
          <dgm:chMax val="1"/>
          <dgm:bulletEnabled val="1"/>
        </dgm:presLayoutVars>
      </dgm:prSet>
      <dgm:spPr/>
      <dgm:t>
        <a:bodyPr/>
        <a:lstStyle/>
        <a:p>
          <a:pPr rtl="1"/>
          <a:endParaRPr lang="ar-KW"/>
        </a:p>
      </dgm:t>
    </dgm:pt>
    <dgm:pt modelId="{A9B247D6-4B13-43D9-A6CC-205090FE023C}" type="pres">
      <dgm:prSet presAssocID="{BC72623B-8946-4E43-8C38-6ADADEFD0A1D}" presName="sp" presStyleCnt="0"/>
      <dgm:spPr/>
    </dgm:pt>
    <dgm:pt modelId="{A6BC47B9-D9CA-413F-A614-18C66E15D1A7}" type="pres">
      <dgm:prSet presAssocID="{C0A0A50B-07FF-4C1B-BA70-D65B387716E6}" presName="linNode" presStyleCnt="0"/>
      <dgm:spPr/>
    </dgm:pt>
    <dgm:pt modelId="{0DDE4C20-FB3F-4386-9161-77C84FDBAFAB}" type="pres">
      <dgm:prSet presAssocID="{C0A0A50B-07FF-4C1B-BA70-D65B387716E6}" presName="parentText" presStyleLbl="node1" presStyleIdx="1" presStyleCnt="2" custScaleX="277778">
        <dgm:presLayoutVars>
          <dgm:chMax val="1"/>
          <dgm:bulletEnabled val="1"/>
        </dgm:presLayoutVars>
      </dgm:prSet>
      <dgm:spPr/>
      <dgm:t>
        <a:bodyPr/>
        <a:lstStyle/>
        <a:p>
          <a:pPr rtl="1"/>
          <a:endParaRPr lang="ar-KW"/>
        </a:p>
      </dgm:t>
    </dgm:pt>
  </dgm:ptLst>
  <dgm:cxnLst>
    <dgm:cxn modelId="{2CCA285F-FCB0-4425-83B5-6DAF90EB357D}" type="presOf" srcId="{AE19FB00-A272-414A-B617-359E69123F7F}" destId="{CF45BFF3-A623-4556-80D1-3B26C9921646}" srcOrd="0" destOrd="0" presId="urn:microsoft.com/office/officeart/2005/8/layout/vList5"/>
    <dgm:cxn modelId="{5006D4E1-7DFD-430E-B639-D687A7061044}" srcId="{7B63463B-EC3C-409E-962B-C75999630993}" destId="{AE19FB00-A272-414A-B617-359E69123F7F}" srcOrd="0" destOrd="0" parTransId="{3F85873A-3B59-4A3C-966F-90860DF412BC}" sibTransId="{BC72623B-8946-4E43-8C38-6ADADEFD0A1D}"/>
    <dgm:cxn modelId="{B4A3FBEE-FCFC-4FFF-91B0-3A9414E98784}" type="presOf" srcId="{7B63463B-EC3C-409E-962B-C75999630993}" destId="{7107BFE5-E5D6-4BCC-A3BC-62B4A8BB057A}" srcOrd="0" destOrd="0" presId="urn:microsoft.com/office/officeart/2005/8/layout/vList5"/>
    <dgm:cxn modelId="{22F00B08-31D7-4C04-897A-31723EC27953}" srcId="{7B63463B-EC3C-409E-962B-C75999630993}" destId="{C0A0A50B-07FF-4C1B-BA70-D65B387716E6}" srcOrd="1" destOrd="0" parTransId="{DD5A9753-401D-48EA-BA6A-3C40A11279BF}" sibTransId="{208B7D08-BD50-4A4F-8338-4B8D58F2303E}"/>
    <dgm:cxn modelId="{45A1C2DA-6372-4871-B462-5FBEB8FA2D68}" type="presOf" srcId="{C0A0A50B-07FF-4C1B-BA70-D65B387716E6}" destId="{0DDE4C20-FB3F-4386-9161-77C84FDBAFAB}" srcOrd="0" destOrd="0" presId="urn:microsoft.com/office/officeart/2005/8/layout/vList5"/>
    <dgm:cxn modelId="{2C8FEB9E-0A93-4402-92EA-3E1946A3474B}" type="presParOf" srcId="{7107BFE5-E5D6-4BCC-A3BC-62B4A8BB057A}" destId="{C79D34DA-218F-4E35-BD61-C5A69F1D4190}" srcOrd="0" destOrd="0" presId="urn:microsoft.com/office/officeart/2005/8/layout/vList5"/>
    <dgm:cxn modelId="{15EBA834-9D7C-4424-BB61-4AFBC2C68C6E}" type="presParOf" srcId="{C79D34DA-218F-4E35-BD61-C5A69F1D4190}" destId="{CF45BFF3-A623-4556-80D1-3B26C9921646}" srcOrd="0" destOrd="0" presId="urn:microsoft.com/office/officeart/2005/8/layout/vList5"/>
    <dgm:cxn modelId="{104166AA-97B3-4194-917B-5A0F04D527CB}" type="presParOf" srcId="{7107BFE5-E5D6-4BCC-A3BC-62B4A8BB057A}" destId="{A9B247D6-4B13-43D9-A6CC-205090FE023C}" srcOrd="1" destOrd="0" presId="urn:microsoft.com/office/officeart/2005/8/layout/vList5"/>
    <dgm:cxn modelId="{4FC6169E-5409-437B-AF7B-7DF3C2A8AD0B}" type="presParOf" srcId="{7107BFE5-E5D6-4BCC-A3BC-62B4A8BB057A}" destId="{A6BC47B9-D9CA-413F-A614-18C66E15D1A7}" srcOrd="2" destOrd="0" presId="urn:microsoft.com/office/officeart/2005/8/layout/vList5"/>
    <dgm:cxn modelId="{A2945DEF-ECD2-4965-B20E-7C1A9A17F573}" type="presParOf" srcId="{A6BC47B9-D9CA-413F-A614-18C66E15D1A7}" destId="{0DDE4C20-FB3F-4386-9161-77C84FDBAFA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E617E3-A8B4-4326-A5C5-AD4F4D02A582}"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CDFC1BF8-8F57-4389-BF41-6EA67114CAB9}">
      <dgm:prSet phldrT="[Text]"/>
      <dgm:spPr/>
      <dgm:t>
        <a:bodyPr/>
        <a:lstStyle/>
        <a:p>
          <a:r>
            <a:rPr lang="en-US" dirty="0" smtClean="0"/>
            <a:t>Each nephron is composed of two main structures: </a:t>
          </a:r>
          <a:endParaRPr lang="en-US" dirty="0"/>
        </a:p>
      </dgm:t>
    </dgm:pt>
    <dgm:pt modelId="{785F0962-9E14-42E3-BFF9-E338BC427D57}" type="sibTrans" cxnId="{F1E8624B-E019-4765-8FBA-4BDF811C0253}">
      <dgm:prSet/>
      <dgm:spPr/>
      <dgm:t>
        <a:bodyPr/>
        <a:lstStyle/>
        <a:p>
          <a:endParaRPr lang="en-US"/>
        </a:p>
      </dgm:t>
    </dgm:pt>
    <dgm:pt modelId="{6DC54F88-76D9-44E7-83B9-C707D9EFAE64}" type="parTrans" cxnId="{F1E8624B-E019-4765-8FBA-4BDF811C0253}">
      <dgm:prSet/>
      <dgm:spPr/>
      <dgm:t>
        <a:bodyPr/>
        <a:lstStyle/>
        <a:p>
          <a:endParaRPr lang="en-US"/>
        </a:p>
      </dgm:t>
    </dgm:pt>
    <dgm:pt modelId="{345588F1-D16E-424C-B466-929F268CBE5F}">
      <dgm:prSet/>
      <dgm:spPr/>
      <dgm:t>
        <a:bodyPr/>
        <a:lstStyle/>
        <a:p>
          <a:r>
            <a:rPr lang="en-US" dirty="0" smtClean="0"/>
            <a:t>Glomerulus      </a:t>
          </a:r>
          <a:endParaRPr lang="en-US" dirty="0"/>
        </a:p>
      </dgm:t>
    </dgm:pt>
    <dgm:pt modelId="{7E9E3D0B-735F-47FD-9569-29C88806EF07}" type="parTrans" cxnId="{0674CDB2-D2D7-472C-A5C0-A42DAF544582}">
      <dgm:prSet/>
      <dgm:spPr/>
      <dgm:t>
        <a:bodyPr/>
        <a:lstStyle/>
        <a:p>
          <a:endParaRPr lang="en-US"/>
        </a:p>
      </dgm:t>
    </dgm:pt>
    <dgm:pt modelId="{62DBD982-6D35-4E64-91E6-0764D43E3BF2}" type="sibTrans" cxnId="{0674CDB2-D2D7-472C-A5C0-A42DAF544582}">
      <dgm:prSet/>
      <dgm:spPr/>
      <dgm:t>
        <a:bodyPr/>
        <a:lstStyle/>
        <a:p>
          <a:endParaRPr lang="en-US"/>
        </a:p>
      </dgm:t>
    </dgm:pt>
    <dgm:pt modelId="{99F07058-1A2F-40DE-B497-446C935D6720}">
      <dgm:prSet/>
      <dgm:spPr/>
      <dgm:t>
        <a:bodyPr/>
        <a:lstStyle/>
        <a:p>
          <a:r>
            <a:rPr lang="en-US" dirty="0" smtClean="0"/>
            <a:t>Renal tubule.</a:t>
          </a:r>
          <a:endParaRPr lang="en-US" dirty="0"/>
        </a:p>
      </dgm:t>
    </dgm:pt>
    <dgm:pt modelId="{FC95FDB4-1E97-4ED1-8D2A-A97EC9AA8EC5}" type="parTrans" cxnId="{6D391BE8-AE01-4517-9F4A-4BABA22CA566}">
      <dgm:prSet/>
      <dgm:spPr/>
      <dgm:t>
        <a:bodyPr/>
        <a:lstStyle/>
        <a:p>
          <a:endParaRPr lang="en-US"/>
        </a:p>
      </dgm:t>
    </dgm:pt>
    <dgm:pt modelId="{F1F07B53-3A30-428B-BC44-F80D1512C251}" type="sibTrans" cxnId="{6D391BE8-AE01-4517-9F4A-4BABA22CA566}">
      <dgm:prSet/>
      <dgm:spPr/>
      <dgm:t>
        <a:bodyPr/>
        <a:lstStyle/>
        <a:p>
          <a:endParaRPr lang="en-US"/>
        </a:p>
      </dgm:t>
    </dgm:pt>
    <dgm:pt modelId="{3DB80745-2314-43FE-8E30-EEB62F134C09}" type="pres">
      <dgm:prSet presAssocID="{CCE617E3-A8B4-4326-A5C5-AD4F4D02A582}" presName="diagram" presStyleCnt="0">
        <dgm:presLayoutVars>
          <dgm:chPref val="1"/>
          <dgm:dir/>
          <dgm:animOne val="branch"/>
          <dgm:animLvl val="lvl"/>
          <dgm:resizeHandles val="exact"/>
        </dgm:presLayoutVars>
      </dgm:prSet>
      <dgm:spPr/>
      <dgm:t>
        <a:bodyPr/>
        <a:lstStyle/>
        <a:p>
          <a:endParaRPr lang="en-US"/>
        </a:p>
      </dgm:t>
    </dgm:pt>
    <dgm:pt modelId="{9D826386-2673-47DA-9999-A917082E3FAC}" type="pres">
      <dgm:prSet presAssocID="{CDFC1BF8-8F57-4389-BF41-6EA67114CAB9}" presName="root1" presStyleCnt="0"/>
      <dgm:spPr/>
    </dgm:pt>
    <dgm:pt modelId="{1963A800-1CD8-403F-B287-DD1123285B08}" type="pres">
      <dgm:prSet presAssocID="{CDFC1BF8-8F57-4389-BF41-6EA67114CAB9}" presName="LevelOneTextNode" presStyleLbl="node0" presStyleIdx="0" presStyleCnt="1">
        <dgm:presLayoutVars>
          <dgm:chPref val="3"/>
        </dgm:presLayoutVars>
      </dgm:prSet>
      <dgm:spPr/>
      <dgm:t>
        <a:bodyPr/>
        <a:lstStyle/>
        <a:p>
          <a:endParaRPr lang="en-US"/>
        </a:p>
      </dgm:t>
    </dgm:pt>
    <dgm:pt modelId="{EC1037FB-6FAC-48CD-B675-77040AC704F1}" type="pres">
      <dgm:prSet presAssocID="{CDFC1BF8-8F57-4389-BF41-6EA67114CAB9}" presName="level2hierChild" presStyleCnt="0"/>
      <dgm:spPr/>
    </dgm:pt>
    <dgm:pt modelId="{C80ED637-52F0-4E6F-B30E-0F285F99AA93}" type="pres">
      <dgm:prSet presAssocID="{7E9E3D0B-735F-47FD-9569-29C88806EF07}" presName="conn2-1" presStyleLbl="parChTrans1D2" presStyleIdx="0" presStyleCnt="2"/>
      <dgm:spPr/>
      <dgm:t>
        <a:bodyPr/>
        <a:lstStyle/>
        <a:p>
          <a:endParaRPr lang="en-US"/>
        </a:p>
      </dgm:t>
    </dgm:pt>
    <dgm:pt modelId="{24578F5C-9E4B-4D47-AB78-9038C96C9D82}" type="pres">
      <dgm:prSet presAssocID="{7E9E3D0B-735F-47FD-9569-29C88806EF07}" presName="connTx" presStyleLbl="parChTrans1D2" presStyleIdx="0" presStyleCnt="2"/>
      <dgm:spPr/>
      <dgm:t>
        <a:bodyPr/>
        <a:lstStyle/>
        <a:p>
          <a:endParaRPr lang="en-US"/>
        </a:p>
      </dgm:t>
    </dgm:pt>
    <dgm:pt modelId="{A445BA67-E094-49DB-8961-D7B1BA2187CB}" type="pres">
      <dgm:prSet presAssocID="{345588F1-D16E-424C-B466-929F268CBE5F}" presName="root2" presStyleCnt="0"/>
      <dgm:spPr/>
    </dgm:pt>
    <dgm:pt modelId="{B2FD6071-3724-4EB8-BB61-907EE1297724}" type="pres">
      <dgm:prSet presAssocID="{345588F1-D16E-424C-B466-929F268CBE5F}" presName="LevelTwoTextNode" presStyleLbl="node2" presStyleIdx="0" presStyleCnt="2">
        <dgm:presLayoutVars>
          <dgm:chPref val="3"/>
        </dgm:presLayoutVars>
      </dgm:prSet>
      <dgm:spPr/>
      <dgm:t>
        <a:bodyPr/>
        <a:lstStyle/>
        <a:p>
          <a:endParaRPr lang="en-US"/>
        </a:p>
      </dgm:t>
    </dgm:pt>
    <dgm:pt modelId="{28FA24B0-040E-4A87-B023-2AF4E82E60C1}" type="pres">
      <dgm:prSet presAssocID="{345588F1-D16E-424C-B466-929F268CBE5F}" presName="level3hierChild" presStyleCnt="0"/>
      <dgm:spPr/>
    </dgm:pt>
    <dgm:pt modelId="{0E49273D-85CE-40BB-8E7A-D68AE3BC5B1D}" type="pres">
      <dgm:prSet presAssocID="{FC95FDB4-1E97-4ED1-8D2A-A97EC9AA8EC5}" presName="conn2-1" presStyleLbl="parChTrans1D2" presStyleIdx="1" presStyleCnt="2"/>
      <dgm:spPr/>
      <dgm:t>
        <a:bodyPr/>
        <a:lstStyle/>
        <a:p>
          <a:endParaRPr lang="en-US"/>
        </a:p>
      </dgm:t>
    </dgm:pt>
    <dgm:pt modelId="{066AAC1F-5703-41F1-BDBA-B0162BCED5A0}" type="pres">
      <dgm:prSet presAssocID="{FC95FDB4-1E97-4ED1-8D2A-A97EC9AA8EC5}" presName="connTx" presStyleLbl="parChTrans1D2" presStyleIdx="1" presStyleCnt="2"/>
      <dgm:spPr/>
      <dgm:t>
        <a:bodyPr/>
        <a:lstStyle/>
        <a:p>
          <a:endParaRPr lang="en-US"/>
        </a:p>
      </dgm:t>
    </dgm:pt>
    <dgm:pt modelId="{109A42BF-DCA9-437D-A67A-4C2D316DE998}" type="pres">
      <dgm:prSet presAssocID="{99F07058-1A2F-40DE-B497-446C935D6720}" presName="root2" presStyleCnt="0"/>
      <dgm:spPr/>
    </dgm:pt>
    <dgm:pt modelId="{3655052E-E09B-432C-B6B7-DFC478B157EA}" type="pres">
      <dgm:prSet presAssocID="{99F07058-1A2F-40DE-B497-446C935D6720}" presName="LevelTwoTextNode" presStyleLbl="node2" presStyleIdx="1" presStyleCnt="2">
        <dgm:presLayoutVars>
          <dgm:chPref val="3"/>
        </dgm:presLayoutVars>
      </dgm:prSet>
      <dgm:spPr/>
      <dgm:t>
        <a:bodyPr/>
        <a:lstStyle/>
        <a:p>
          <a:endParaRPr lang="en-US"/>
        </a:p>
      </dgm:t>
    </dgm:pt>
    <dgm:pt modelId="{D94F7DAF-3C49-476E-AEC0-E7C1F50052F2}" type="pres">
      <dgm:prSet presAssocID="{99F07058-1A2F-40DE-B497-446C935D6720}" presName="level3hierChild" presStyleCnt="0"/>
      <dgm:spPr/>
    </dgm:pt>
  </dgm:ptLst>
  <dgm:cxnLst>
    <dgm:cxn modelId="{655AB3A7-98C1-4042-8F89-5E3E030B345C}" type="presOf" srcId="{FC95FDB4-1E97-4ED1-8D2A-A97EC9AA8EC5}" destId="{0E49273D-85CE-40BB-8E7A-D68AE3BC5B1D}" srcOrd="0" destOrd="0" presId="urn:microsoft.com/office/officeart/2005/8/layout/hierarchy2"/>
    <dgm:cxn modelId="{6D391BE8-AE01-4517-9F4A-4BABA22CA566}" srcId="{CDFC1BF8-8F57-4389-BF41-6EA67114CAB9}" destId="{99F07058-1A2F-40DE-B497-446C935D6720}" srcOrd="1" destOrd="0" parTransId="{FC95FDB4-1E97-4ED1-8D2A-A97EC9AA8EC5}" sibTransId="{F1F07B53-3A30-428B-BC44-F80D1512C251}"/>
    <dgm:cxn modelId="{0B06482B-03C6-40D5-802C-FEB6CA90A256}" type="presOf" srcId="{7E9E3D0B-735F-47FD-9569-29C88806EF07}" destId="{24578F5C-9E4B-4D47-AB78-9038C96C9D82}" srcOrd="1" destOrd="0" presId="urn:microsoft.com/office/officeart/2005/8/layout/hierarchy2"/>
    <dgm:cxn modelId="{9434DC5D-0DCA-47E1-8326-F0D087750B01}" type="presOf" srcId="{FC95FDB4-1E97-4ED1-8D2A-A97EC9AA8EC5}" destId="{066AAC1F-5703-41F1-BDBA-B0162BCED5A0}" srcOrd="1" destOrd="0" presId="urn:microsoft.com/office/officeart/2005/8/layout/hierarchy2"/>
    <dgm:cxn modelId="{0674CDB2-D2D7-472C-A5C0-A42DAF544582}" srcId="{CDFC1BF8-8F57-4389-BF41-6EA67114CAB9}" destId="{345588F1-D16E-424C-B466-929F268CBE5F}" srcOrd="0" destOrd="0" parTransId="{7E9E3D0B-735F-47FD-9569-29C88806EF07}" sibTransId="{62DBD982-6D35-4E64-91E6-0764D43E3BF2}"/>
    <dgm:cxn modelId="{54E42E25-C407-4D09-83CF-A46C2A6E16D7}" type="presOf" srcId="{345588F1-D16E-424C-B466-929F268CBE5F}" destId="{B2FD6071-3724-4EB8-BB61-907EE1297724}" srcOrd="0" destOrd="0" presId="urn:microsoft.com/office/officeart/2005/8/layout/hierarchy2"/>
    <dgm:cxn modelId="{F416F508-0D2D-43FC-909C-1FA7F8262BE3}" type="presOf" srcId="{CDFC1BF8-8F57-4389-BF41-6EA67114CAB9}" destId="{1963A800-1CD8-403F-B287-DD1123285B08}" srcOrd="0" destOrd="0" presId="urn:microsoft.com/office/officeart/2005/8/layout/hierarchy2"/>
    <dgm:cxn modelId="{9B42B954-83F7-46C2-929B-277D1CD3804A}" type="presOf" srcId="{99F07058-1A2F-40DE-B497-446C935D6720}" destId="{3655052E-E09B-432C-B6B7-DFC478B157EA}" srcOrd="0" destOrd="0" presId="urn:microsoft.com/office/officeart/2005/8/layout/hierarchy2"/>
    <dgm:cxn modelId="{5408F687-E8C1-4855-9AEE-2DE557374619}" type="presOf" srcId="{7E9E3D0B-735F-47FD-9569-29C88806EF07}" destId="{C80ED637-52F0-4E6F-B30E-0F285F99AA93}" srcOrd="0" destOrd="0" presId="urn:microsoft.com/office/officeart/2005/8/layout/hierarchy2"/>
    <dgm:cxn modelId="{F1E8624B-E019-4765-8FBA-4BDF811C0253}" srcId="{CCE617E3-A8B4-4326-A5C5-AD4F4D02A582}" destId="{CDFC1BF8-8F57-4389-BF41-6EA67114CAB9}" srcOrd="0" destOrd="0" parTransId="{6DC54F88-76D9-44E7-83B9-C707D9EFAE64}" sibTransId="{785F0962-9E14-42E3-BFF9-E338BC427D57}"/>
    <dgm:cxn modelId="{792DB371-D116-4973-B829-EA81B712C842}" type="presOf" srcId="{CCE617E3-A8B4-4326-A5C5-AD4F4D02A582}" destId="{3DB80745-2314-43FE-8E30-EEB62F134C09}" srcOrd="0" destOrd="0" presId="urn:microsoft.com/office/officeart/2005/8/layout/hierarchy2"/>
    <dgm:cxn modelId="{03F013EA-72C9-4A40-BD9B-093F9EBEB8D4}" type="presParOf" srcId="{3DB80745-2314-43FE-8E30-EEB62F134C09}" destId="{9D826386-2673-47DA-9999-A917082E3FAC}" srcOrd="0" destOrd="0" presId="urn:microsoft.com/office/officeart/2005/8/layout/hierarchy2"/>
    <dgm:cxn modelId="{618BB813-83A1-4B62-B4DD-A0ECD75AEB9B}" type="presParOf" srcId="{9D826386-2673-47DA-9999-A917082E3FAC}" destId="{1963A800-1CD8-403F-B287-DD1123285B08}" srcOrd="0" destOrd="0" presId="urn:microsoft.com/office/officeart/2005/8/layout/hierarchy2"/>
    <dgm:cxn modelId="{D4FB096F-D1B3-40E3-AA21-27D2EEE77EF9}" type="presParOf" srcId="{9D826386-2673-47DA-9999-A917082E3FAC}" destId="{EC1037FB-6FAC-48CD-B675-77040AC704F1}" srcOrd="1" destOrd="0" presId="urn:microsoft.com/office/officeart/2005/8/layout/hierarchy2"/>
    <dgm:cxn modelId="{FCEA4FA8-8BD3-4617-889E-CF93CDF54606}" type="presParOf" srcId="{EC1037FB-6FAC-48CD-B675-77040AC704F1}" destId="{C80ED637-52F0-4E6F-B30E-0F285F99AA93}" srcOrd="0" destOrd="0" presId="urn:microsoft.com/office/officeart/2005/8/layout/hierarchy2"/>
    <dgm:cxn modelId="{7445F08E-8386-4570-9074-2FF347B1A3C3}" type="presParOf" srcId="{C80ED637-52F0-4E6F-B30E-0F285F99AA93}" destId="{24578F5C-9E4B-4D47-AB78-9038C96C9D82}" srcOrd="0" destOrd="0" presId="urn:microsoft.com/office/officeart/2005/8/layout/hierarchy2"/>
    <dgm:cxn modelId="{A985EC91-CA1D-42B2-98BC-B2FF4E8D83DF}" type="presParOf" srcId="{EC1037FB-6FAC-48CD-B675-77040AC704F1}" destId="{A445BA67-E094-49DB-8961-D7B1BA2187CB}" srcOrd="1" destOrd="0" presId="urn:microsoft.com/office/officeart/2005/8/layout/hierarchy2"/>
    <dgm:cxn modelId="{F772909A-FFE9-4840-AC7D-A43BB810A0B4}" type="presParOf" srcId="{A445BA67-E094-49DB-8961-D7B1BA2187CB}" destId="{B2FD6071-3724-4EB8-BB61-907EE1297724}" srcOrd="0" destOrd="0" presId="urn:microsoft.com/office/officeart/2005/8/layout/hierarchy2"/>
    <dgm:cxn modelId="{37EECF67-FE42-45FC-9F09-640D0F4B8200}" type="presParOf" srcId="{A445BA67-E094-49DB-8961-D7B1BA2187CB}" destId="{28FA24B0-040E-4A87-B023-2AF4E82E60C1}" srcOrd="1" destOrd="0" presId="urn:microsoft.com/office/officeart/2005/8/layout/hierarchy2"/>
    <dgm:cxn modelId="{EE62E5EA-10E5-4966-A20E-40C5E49C74AA}" type="presParOf" srcId="{EC1037FB-6FAC-48CD-B675-77040AC704F1}" destId="{0E49273D-85CE-40BB-8E7A-D68AE3BC5B1D}" srcOrd="2" destOrd="0" presId="urn:microsoft.com/office/officeart/2005/8/layout/hierarchy2"/>
    <dgm:cxn modelId="{93DFA830-66E5-48D5-9047-1B98EB71A732}" type="presParOf" srcId="{0E49273D-85CE-40BB-8E7A-D68AE3BC5B1D}" destId="{066AAC1F-5703-41F1-BDBA-B0162BCED5A0}" srcOrd="0" destOrd="0" presId="urn:microsoft.com/office/officeart/2005/8/layout/hierarchy2"/>
    <dgm:cxn modelId="{713A0485-3247-4C53-9265-6C7D52E66797}" type="presParOf" srcId="{EC1037FB-6FAC-48CD-B675-77040AC704F1}" destId="{109A42BF-DCA9-437D-A67A-4C2D316DE998}" srcOrd="3" destOrd="0" presId="urn:microsoft.com/office/officeart/2005/8/layout/hierarchy2"/>
    <dgm:cxn modelId="{5D964479-E68F-4257-9318-18B77261842C}" type="presParOf" srcId="{109A42BF-DCA9-437D-A67A-4C2D316DE998}" destId="{3655052E-E09B-432C-B6B7-DFC478B157EA}" srcOrd="0" destOrd="0" presId="urn:microsoft.com/office/officeart/2005/8/layout/hierarchy2"/>
    <dgm:cxn modelId="{406A62DE-A94D-4FEC-8C94-9F4701D5B8F1}" type="presParOf" srcId="{109A42BF-DCA9-437D-A67A-4C2D316DE998}" destId="{D94F7DAF-3C49-476E-AEC0-E7C1F50052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58F607-26B8-459E-80EA-1B38B93DF2B6}" type="doc">
      <dgm:prSet loTypeId="urn:microsoft.com/office/officeart/2005/8/layout/vList3#2" loCatId="list" qsTypeId="urn:microsoft.com/office/officeart/2005/8/quickstyle/simple1" qsCatId="simple" csTypeId="urn:microsoft.com/office/officeart/2005/8/colors/accent0_1" csCatId="mainScheme" phldr="1"/>
      <dgm:spPr/>
      <dgm:t>
        <a:bodyPr/>
        <a:lstStyle/>
        <a:p>
          <a:pPr rtl="1"/>
          <a:endParaRPr lang="ar-KW"/>
        </a:p>
      </dgm:t>
    </dgm:pt>
    <dgm:pt modelId="{A3BFB61C-5112-4CD6-8DF6-D9E961387299}">
      <dgm:prSet custT="1"/>
      <dgm:spPr/>
      <dgm:t>
        <a:bodyPr/>
        <a:lstStyle/>
        <a:p>
          <a:pPr rtl="0"/>
          <a:r>
            <a:rPr lang="en-US" sz="2800" b="1" dirty="0" smtClean="0"/>
            <a:t>Color:  yellow.</a:t>
          </a:r>
          <a:endParaRPr lang="ar-KW" sz="2800" dirty="0"/>
        </a:p>
      </dgm:t>
    </dgm:pt>
    <dgm:pt modelId="{8701D085-9EC8-4E58-9FF8-F3A6D81CF913}" type="parTrans" cxnId="{316EB45A-37BE-4D2D-B5F5-4BE62B4CD3E6}">
      <dgm:prSet/>
      <dgm:spPr/>
      <dgm:t>
        <a:bodyPr/>
        <a:lstStyle/>
        <a:p>
          <a:pPr rtl="1"/>
          <a:endParaRPr lang="ar-KW" sz="2800"/>
        </a:p>
      </dgm:t>
    </dgm:pt>
    <dgm:pt modelId="{4C43AC4B-CD79-431E-A4F9-747F5C6ECEB4}" type="sibTrans" cxnId="{316EB45A-37BE-4D2D-B5F5-4BE62B4CD3E6}">
      <dgm:prSet/>
      <dgm:spPr/>
      <dgm:t>
        <a:bodyPr/>
        <a:lstStyle/>
        <a:p>
          <a:pPr rtl="1"/>
          <a:endParaRPr lang="ar-KW" sz="2800"/>
        </a:p>
      </dgm:t>
    </dgm:pt>
    <dgm:pt modelId="{DD4894CD-77CA-4350-AE93-B89CCEB3113C}">
      <dgm:prSet custT="1"/>
      <dgm:spPr/>
      <dgm:t>
        <a:bodyPr/>
        <a:lstStyle/>
        <a:p>
          <a:pPr rtl="0"/>
          <a:r>
            <a:rPr lang="en-US" sz="2800" b="1" dirty="0" smtClean="0"/>
            <a:t>Aspect : clear.</a:t>
          </a:r>
          <a:endParaRPr lang="ar-KW" sz="2800" dirty="0"/>
        </a:p>
      </dgm:t>
    </dgm:pt>
    <dgm:pt modelId="{DE7ACF1A-A842-489C-84D9-E781408D7377}" type="parTrans" cxnId="{C5EED49A-648B-48E1-9B12-EDB332FB5937}">
      <dgm:prSet/>
      <dgm:spPr/>
      <dgm:t>
        <a:bodyPr/>
        <a:lstStyle/>
        <a:p>
          <a:pPr rtl="1"/>
          <a:endParaRPr lang="ar-KW" sz="2800"/>
        </a:p>
      </dgm:t>
    </dgm:pt>
    <dgm:pt modelId="{9D55CF8A-895E-4D76-A53B-B8687372B8B3}" type="sibTrans" cxnId="{C5EED49A-648B-48E1-9B12-EDB332FB5937}">
      <dgm:prSet/>
      <dgm:spPr/>
      <dgm:t>
        <a:bodyPr/>
        <a:lstStyle/>
        <a:p>
          <a:pPr rtl="1"/>
          <a:endParaRPr lang="ar-KW" sz="2800"/>
        </a:p>
      </dgm:t>
    </dgm:pt>
    <dgm:pt modelId="{2F9C3242-36F0-425F-978B-56FE36A63888}">
      <dgm:prSet custT="1"/>
      <dgm:spPr/>
      <dgm:t>
        <a:bodyPr/>
        <a:lstStyle/>
        <a:p>
          <a:pPr rtl="0"/>
          <a:r>
            <a:rPr lang="en-US" sz="2800" b="1" dirty="0" smtClean="0"/>
            <a:t>Specific gravity (1.020)</a:t>
          </a:r>
          <a:endParaRPr lang="ar-KW" sz="2800" dirty="0"/>
        </a:p>
      </dgm:t>
    </dgm:pt>
    <dgm:pt modelId="{4F536148-9F25-4FFC-BE54-7699EF036668}" type="parTrans" cxnId="{A2FDAD2C-5463-4D45-B34A-A76C4C803128}">
      <dgm:prSet/>
      <dgm:spPr/>
      <dgm:t>
        <a:bodyPr/>
        <a:lstStyle/>
        <a:p>
          <a:pPr rtl="1"/>
          <a:endParaRPr lang="ar-KW" sz="2800"/>
        </a:p>
      </dgm:t>
    </dgm:pt>
    <dgm:pt modelId="{38A068AC-F9C2-48AE-B9E7-D44570539DF5}" type="sibTrans" cxnId="{A2FDAD2C-5463-4D45-B34A-A76C4C803128}">
      <dgm:prSet/>
      <dgm:spPr/>
      <dgm:t>
        <a:bodyPr/>
        <a:lstStyle/>
        <a:p>
          <a:pPr rtl="1"/>
          <a:endParaRPr lang="ar-KW" sz="2800"/>
        </a:p>
      </dgm:t>
    </dgm:pt>
    <dgm:pt modelId="{81C2F86E-AFD6-4E4C-9A90-7C4CE1C66F5E}">
      <dgm:prSet custT="1"/>
      <dgm:spPr/>
      <dgm:t>
        <a:bodyPr/>
        <a:lstStyle/>
        <a:p>
          <a:pPr rtl="0"/>
          <a:r>
            <a:rPr lang="en-US" sz="2800" b="1" dirty="0" smtClean="0"/>
            <a:t>Glucose : - ve</a:t>
          </a:r>
          <a:endParaRPr lang="en-US" sz="2800" b="1" dirty="0"/>
        </a:p>
      </dgm:t>
    </dgm:pt>
    <dgm:pt modelId="{1CB6E30B-0CD7-4FD7-8E4A-BEB921134273}" type="parTrans" cxnId="{5BCE6468-B039-4ED0-B945-17D7919911DF}">
      <dgm:prSet/>
      <dgm:spPr/>
      <dgm:t>
        <a:bodyPr/>
        <a:lstStyle/>
        <a:p>
          <a:pPr rtl="1"/>
          <a:endParaRPr lang="ar-KW" sz="2800"/>
        </a:p>
      </dgm:t>
    </dgm:pt>
    <dgm:pt modelId="{DC417332-F3D1-4FEA-8279-FD3BE4AE98FE}" type="sibTrans" cxnId="{5BCE6468-B039-4ED0-B945-17D7919911DF}">
      <dgm:prSet/>
      <dgm:spPr/>
      <dgm:t>
        <a:bodyPr/>
        <a:lstStyle/>
        <a:p>
          <a:pPr rtl="1"/>
          <a:endParaRPr lang="ar-KW" sz="2800"/>
        </a:p>
      </dgm:t>
    </dgm:pt>
    <dgm:pt modelId="{027300BA-012C-4A2D-861A-D1B980AE886B}">
      <dgm:prSet custT="1"/>
      <dgm:spPr/>
      <dgm:t>
        <a:bodyPr/>
        <a:lstStyle/>
        <a:p>
          <a:pPr rtl="0"/>
          <a:r>
            <a:rPr lang="en-US" sz="2800" b="1" dirty="0" smtClean="0"/>
            <a:t>Bilirubin  : - ve and urobilinogen : trace </a:t>
          </a:r>
          <a:endParaRPr lang="ar-KW" sz="2800" dirty="0"/>
        </a:p>
      </dgm:t>
    </dgm:pt>
    <dgm:pt modelId="{8A41FAAC-0068-41FB-BF0B-D5EDC7307DE9}" type="parTrans" cxnId="{3DBD2D94-CEA9-4E38-8715-89AB19571776}">
      <dgm:prSet/>
      <dgm:spPr/>
      <dgm:t>
        <a:bodyPr/>
        <a:lstStyle/>
        <a:p>
          <a:pPr rtl="1"/>
          <a:endParaRPr lang="ar-KW" sz="2800"/>
        </a:p>
      </dgm:t>
    </dgm:pt>
    <dgm:pt modelId="{896F2539-0DA5-4915-8BF7-9D9A9C6A67DA}" type="sibTrans" cxnId="{3DBD2D94-CEA9-4E38-8715-89AB19571776}">
      <dgm:prSet/>
      <dgm:spPr/>
      <dgm:t>
        <a:bodyPr/>
        <a:lstStyle/>
        <a:p>
          <a:pPr rtl="1"/>
          <a:endParaRPr lang="ar-KW" sz="2800"/>
        </a:p>
      </dgm:t>
    </dgm:pt>
    <dgm:pt modelId="{36F80CBA-2629-4003-8A6B-2C5D81B354CF}">
      <dgm:prSet custT="1"/>
      <dgm:spPr/>
      <dgm:t>
        <a:bodyPr/>
        <a:lstStyle/>
        <a:p>
          <a:pPr rtl="0"/>
          <a:r>
            <a:rPr lang="en-US" sz="2800" b="1" dirty="0" smtClean="0"/>
            <a:t>Protein : - ve</a:t>
          </a:r>
          <a:endParaRPr lang="en-US" sz="2800" b="1" dirty="0"/>
        </a:p>
      </dgm:t>
    </dgm:pt>
    <dgm:pt modelId="{07FF944A-7438-41E7-87B2-9A003DD37263}" type="parTrans" cxnId="{8840D612-6F68-4CF6-A2D7-C510548C8DD3}">
      <dgm:prSet/>
      <dgm:spPr/>
      <dgm:t>
        <a:bodyPr/>
        <a:lstStyle/>
        <a:p>
          <a:pPr rtl="1"/>
          <a:endParaRPr lang="ar-KW" sz="2800"/>
        </a:p>
      </dgm:t>
    </dgm:pt>
    <dgm:pt modelId="{CED10E13-6ABA-4B37-BC12-049222FA11DF}" type="sibTrans" cxnId="{8840D612-6F68-4CF6-A2D7-C510548C8DD3}">
      <dgm:prSet/>
      <dgm:spPr/>
      <dgm:t>
        <a:bodyPr/>
        <a:lstStyle/>
        <a:p>
          <a:pPr rtl="1"/>
          <a:endParaRPr lang="ar-KW" sz="2800"/>
        </a:p>
      </dgm:t>
    </dgm:pt>
    <dgm:pt modelId="{C95814E6-DBCF-4D55-84E5-04562E812F14}">
      <dgm:prSet custT="1"/>
      <dgm:spPr/>
      <dgm:t>
        <a:bodyPr/>
        <a:lstStyle/>
        <a:p>
          <a:pPr rtl="0"/>
          <a:r>
            <a:rPr lang="en-US" sz="2800" b="1" dirty="0" smtClean="0"/>
            <a:t>PH: 4.5 – 8 .</a:t>
          </a:r>
          <a:endParaRPr lang="ar-KW" sz="2800" dirty="0"/>
        </a:p>
      </dgm:t>
    </dgm:pt>
    <dgm:pt modelId="{B77AA082-D746-4C48-90E9-C315DEAB0D60}" type="parTrans" cxnId="{CCA445D6-9BF1-41AF-9A30-7BDB75F59A5D}">
      <dgm:prSet/>
      <dgm:spPr/>
      <dgm:t>
        <a:bodyPr/>
        <a:lstStyle/>
        <a:p>
          <a:pPr rtl="1"/>
          <a:endParaRPr lang="ar-KW" sz="2800"/>
        </a:p>
      </dgm:t>
    </dgm:pt>
    <dgm:pt modelId="{E94B969D-5386-447B-8B3F-7F1E85EDC088}" type="sibTrans" cxnId="{CCA445D6-9BF1-41AF-9A30-7BDB75F59A5D}">
      <dgm:prSet/>
      <dgm:spPr/>
      <dgm:t>
        <a:bodyPr/>
        <a:lstStyle/>
        <a:p>
          <a:pPr rtl="1"/>
          <a:endParaRPr lang="ar-KW" sz="2800"/>
        </a:p>
      </dgm:t>
    </dgm:pt>
    <dgm:pt modelId="{0824567A-81CC-461A-84C7-B98FD36A6451}" type="pres">
      <dgm:prSet presAssocID="{6158F607-26B8-459E-80EA-1B38B93DF2B6}" presName="linearFlow" presStyleCnt="0">
        <dgm:presLayoutVars>
          <dgm:dir/>
          <dgm:resizeHandles val="exact"/>
        </dgm:presLayoutVars>
      </dgm:prSet>
      <dgm:spPr/>
      <dgm:t>
        <a:bodyPr/>
        <a:lstStyle/>
        <a:p>
          <a:pPr rtl="1"/>
          <a:endParaRPr lang="ar-KW"/>
        </a:p>
      </dgm:t>
    </dgm:pt>
    <dgm:pt modelId="{19AE242C-8A81-443B-B5DB-AC77063DF9EF}" type="pres">
      <dgm:prSet presAssocID="{A3BFB61C-5112-4CD6-8DF6-D9E961387299}" presName="composite" presStyleCnt="0"/>
      <dgm:spPr/>
    </dgm:pt>
    <dgm:pt modelId="{3A64E30E-4E1E-4B37-AB82-19FC8B4B0678}" type="pres">
      <dgm:prSet presAssocID="{A3BFB61C-5112-4CD6-8DF6-D9E961387299}" presName="imgShp" presStyleLbl="fgImgPlace1" presStyleIdx="0" presStyleCnt="7" custLinFactX="-54976" custLinFactNeighborX="-100000" custLinFactNeighborY="-386"/>
      <dgm:spPr>
        <a:blipFill rotWithShape="0">
          <a:blip xmlns:r="http://schemas.openxmlformats.org/officeDocument/2006/relationships" r:embed="rId1"/>
          <a:stretch>
            <a:fillRect/>
          </a:stretch>
        </a:blipFill>
      </dgm:spPr>
      <dgm:t>
        <a:bodyPr/>
        <a:lstStyle/>
        <a:p>
          <a:pPr rtl="1"/>
          <a:endParaRPr lang="ar-KW"/>
        </a:p>
      </dgm:t>
    </dgm:pt>
    <dgm:pt modelId="{A95BEAAA-2E3D-4286-BC92-1CC3A1DD5D99}" type="pres">
      <dgm:prSet presAssocID="{A3BFB61C-5112-4CD6-8DF6-D9E961387299}" presName="txShp" presStyleLbl="node1" presStyleIdx="0" presStyleCnt="7" custScaleX="140752">
        <dgm:presLayoutVars>
          <dgm:bulletEnabled val="1"/>
        </dgm:presLayoutVars>
      </dgm:prSet>
      <dgm:spPr/>
      <dgm:t>
        <a:bodyPr/>
        <a:lstStyle/>
        <a:p>
          <a:pPr rtl="1"/>
          <a:endParaRPr lang="ar-KW"/>
        </a:p>
      </dgm:t>
    </dgm:pt>
    <dgm:pt modelId="{EE302592-BE7B-48B3-9CAE-03866B18F5C8}" type="pres">
      <dgm:prSet presAssocID="{4C43AC4B-CD79-431E-A4F9-747F5C6ECEB4}" presName="spacing" presStyleCnt="0"/>
      <dgm:spPr/>
    </dgm:pt>
    <dgm:pt modelId="{B4F3F85A-2411-4752-B278-AE333AA24106}" type="pres">
      <dgm:prSet presAssocID="{DD4894CD-77CA-4350-AE93-B89CCEB3113C}" presName="composite" presStyleCnt="0"/>
      <dgm:spPr/>
    </dgm:pt>
    <dgm:pt modelId="{C29A6E23-9B86-4ADB-8335-AEFD63658DED}" type="pres">
      <dgm:prSet presAssocID="{DD4894CD-77CA-4350-AE93-B89CCEB3113C}" presName="imgShp" presStyleLbl="fgImgPlace1" presStyleIdx="1" presStyleCnt="7" custLinFactX="-54976" custLinFactNeighborX="-100000" custLinFactNeighborY="-4539"/>
      <dgm:spPr>
        <a:blipFill rotWithShape="0">
          <a:blip xmlns:r="http://schemas.openxmlformats.org/officeDocument/2006/relationships" r:embed="rId1"/>
          <a:stretch>
            <a:fillRect/>
          </a:stretch>
        </a:blipFill>
      </dgm:spPr>
    </dgm:pt>
    <dgm:pt modelId="{A21E50D0-C874-4484-96BA-3F3CCA9AD3C4}" type="pres">
      <dgm:prSet presAssocID="{DD4894CD-77CA-4350-AE93-B89CCEB3113C}" presName="txShp" presStyleLbl="node1" presStyleIdx="1" presStyleCnt="7" custScaleX="140752">
        <dgm:presLayoutVars>
          <dgm:bulletEnabled val="1"/>
        </dgm:presLayoutVars>
      </dgm:prSet>
      <dgm:spPr/>
      <dgm:t>
        <a:bodyPr/>
        <a:lstStyle/>
        <a:p>
          <a:pPr rtl="1"/>
          <a:endParaRPr lang="ar-KW"/>
        </a:p>
      </dgm:t>
    </dgm:pt>
    <dgm:pt modelId="{94E5BB87-E940-4844-BEE0-6EA1B9410EF4}" type="pres">
      <dgm:prSet presAssocID="{9D55CF8A-895E-4D76-A53B-B8687372B8B3}" presName="spacing" presStyleCnt="0"/>
      <dgm:spPr/>
    </dgm:pt>
    <dgm:pt modelId="{9E2DEDCB-B117-4A3A-8FCB-B7D1D33D9494}" type="pres">
      <dgm:prSet presAssocID="{2F9C3242-36F0-425F-978B-56FE36A63888}" presName="composite" presStyleCnt="0"/>
      <dgm:spPr/>
    </dgm:pt>
    <dgm:pt modelId="{A581C5D5-54D0-4949-B3D1-EFF084A4A22D}" type="pres">
      <dgm:prSet presAssocID="{2F9C3242-36F0-425F-978B-56FE36A63888}" presName="imgShp" presStyleLbl="fgImgPlace1" presStyleIdx="2" presStyleCnt="7" custLinFactX="-54976" custLinFactNeighborX="-100000" custLinFactNeighborY="2734"/>
      <dgm:spPr>
        <a:blipFill rotWithShape="0">
          <a:blip xmlns:r="http://schemas.openxmlformats.org/officeDocument/2006/relationships" r:embed="rId1"/>
          <a:stretch>
            <a:fillRect/>
          </a:stretch>
        </a:blipFill>
      </dgm:spPr>
    </dgm:pt>
    <dgm:pt modelId="{30AEE54A-2FC6-49F4-8EBD-E513B9AF2C0E}" type="pres">
      <dgm:prSet presAssocID="{2F9C3242-36F0-425F-978B-56FE36A63888}" presName="txShp" presStyleLbl="node1" presStyleIdx="2" presStyleCnt="7" custScaleX="140752">
        <dgm:presLayoutVars>
          <dgm:bulletEnabled val="1"/>
        </dgm:presLayoutVars>
      </dgm:prSet>
      <dgm:spPr/>
      <dgm:t>
        <a:bodyPr/>
        <a:lstStyle/>
        <a:p>
          <a:pPr rtl="1"/>
          <a:endParaRPr lang="ar-KW"/>
        </a:p>
      </dgm:t>
    </dgm:pt>
    <dgm:pt modelId="{B84D2D87-C7CA-4683-A5EE-F420CB6A8DB7}" type="pres">
      <dgm:prSet presAssocID="{38A068AC-F9C2-48AE-B9E7-D44570539DF5}" presName="spacing" presStyleCnt="0"/>
      <dgm:spPr/>
    </dgm:pt>
    <dgm:pt modelId="{A795388C-C341-456E-97EC-14D63DFB3A25}" type="pres">
      <dgm:prSet presAssocID="{81C2F86E-AFD6-4E4C-9A90-7C4CE1C66F5E}" presName="composite" presStyleCnt="0"/>
      <dgm:spPr/>
    </dgm:pt>
    <dgm:pt modelId="{0B5A9AA1-07E3-462A-BBDD-533CA6B60060}" type="pres">
      <dgm:prSet presAssocID="{81C2F86E-AFD6-4E4C-9A90-7C4CE1C66F5E}" presName="imgShp" presStyleLbl="fgImgPlace1" presStyleIdx="3" presStyleCnt="7" custLinFactX="-54976" custLinFactNeighborX="-100000" custLinFactNeighborY="-1420"/>
      <dgm:spPr>
        <a:blipFill rotWithShape="0">
          <a:blip xmlns:r="http://schemas.openxmlformats.org/officeDocument/2006/relationships" r:embed="rId1"/>
          <a:stretch>
            <a:fillRect/>
          </a:stretch>
        </a:blipFill>
      </dgm:spPr>
    </dgm:pt>
    <dgm:pt modelId="{A73FB15E-6617-4F68-B68C-8C31E39DFE5E}" type="pres">
      <dgm:prSet presAssocID="{81C2F86E-AFD6-4E4C-9A90-7C4CE1C66F5E}" presName="txShp" presStyleLbl="node1" presStyleIdx="3" presStyleCnt="7" custScaleX="140752">
        <dgm:presLayoutVars>
          <dgm:bulletEnabled val="1"/>
        </dgm:presLayoutVars>
      </dgm:prSet>
      <dgm:spPr/>
      <dgm:t>
        <a:bodyPr/>
        <a:lstStyle/>
        <a:p>
          <a:pPr rtl="1"/>
          <a:endParaRPr lang="ar-KW"/>
        </a:p>
      </dgm:t>
    </dgm:pt>
    <dgm:pt modelId="{98B2D64D-1F28-41E2-BD9E-C7CA092E011C}" type="pres">
      <dgm:prSet presAssocID="{DC417332-F3D1-4FEA-8279-FD3BE4AE98FE}" presName="spacing" presStyleCnt="0"/>
      <dgm:spPr/>
    </dgm:pt>
    <dgm:pt modelId="{B17A9C2D-1B91-4F4F-9060-7F1F05AEC68C}" type="pres">
      <dgm:prSet presAssocID="{027300BA-012C-4A2D-861A-D1B980AE886B}" presName="composite" presStyleCnt="0"/>
      <dgm:spPr/>
    </dgm:pt>
    <dgm:pt modelId="{BF285B5B-2871-48A5-8479-BAF50207570D}" type="pres">
      <dgm:prSet presAssocID="{027300BA-012C-4A2D-861A-D1B980AE886B}" presName="imgShp" presStyleLbl="fgImgPlace1" presStyleIdx="4" presStyleCnt="7" custLinFactX="-54976" custLinFactNeighborX="-100000" custLinFactNeighborY="5854"/>
      <dgm:spPr>
        <a:blipFill rotWithShape="0">
          <a:blip xmlns:r="http://schemas.openxmlformats.org/officeDocument/2006/relationships" r:embed="rId1"/>
          <a:stretch>
            <a:fillRect/>
          </a:stretch>
        </a:blipFill>
      </dgm:spPr>
    </dgm:pt>
    <dgm:pt modelId="{CF9E630A-4168-4794-A107-C9D37B1183B7}" type="pres">
      <dgm:prSet presAssocID="{027300BA-012C-4A2D-861A-D1B980AE886B}" presName="txShp" presStyleLbl="node1" presStyleIdx="4" presStyleCnt="7" custScaleX="140752">
        <dgm:presLayoutVars>
          <dgm:bulletEnabled val="1"/>
        </dgm:presLayoutVars>
      </dgm:prSet>
      <dgm:spPr/>
      <dgm:t>
        <a:bodyPr/>
        <a:lstStyle/>
        <a:p>
          <a:pPr rtl="1"/>
          <a:endParaRPr lang="ar-KW"/>
        </a:p>
      </dgm:t>
    </dgm:pt>
    <dgm:pt modelId="{31A544A3-C838-4522-8657-503D5FBC787E}" type="pres">
      <dgm:prSet presAssocID="{896F2539-0DA5-4915-8BF7-9D9A9C6A67DA}" presName="spacing" presStyleCnt="0"/>
      <dgm:spPr/>
    </dgm:pt>
    <dgm:pt modelId="{4DD7580C-0A70-402F-8D12-5B3ECA532888}" type="pres">
      <dgm:prSet presAssocID="{36F80CBA-2629-4003-8A6B-2C5D81B354CF}" presName="composite" presStyleCnt="0"/>
      <dgm:spPr/>
    </dgm:pt>
    <dgm:pt modelId="{79CCD781-74FC-4C29-B372-7289D64CAE53}" type="pres">
      <dgm:prSet presAssocID="{36F80CBA-2629-4003-8A6B-2C5D81B354CF}" presName="imgShp" presStyleLbl="fgImgPlace1" presStyleIdx="5" presStyleCnt="7" custLinFactX="-54976" custLinFactNeighborX="-100000" custLinFactNeighborY="-9727"/>
      <dgm:spPr>
        <a:blipFill rotWithShape="0">
          <a:blip xmlns:r="http://schemas.openxmlformats.org/officeDocument/2006/relationships" r:embed="rId1"/>
          <a:stretch>
            <a:fillRect/>
          </a:stretch>
        </a:blipFill>
      </dgm:spPr>
    </dgm:pt>
    <dgm:pt modelId="{1B4CF246-F37D-4BFD-8C62-1F5D53703E3A}" type="pres">
      <dgm:prSet presAssocID="{36F80CBA-2629-4003-8A6B-2C5D81B354CF}" presName="txShp" presStyleLbl="node1" presStyleIdx="5" presStyleCnt="7" custScaleX="140752">
        <dgm:presLayoutVars>
          <dgm:bulletEnabled val="1"/>
        </dgm:presLayoutVars>
      </dgm:prSet>
      <dgm:spPr/>
      <dgm:t>
        <a:bodyPr/>
        <a:lstStyle/>
        <a:p>
          <a:pPr rtl="1"/>
          <a:endParaRPr lang="ar-KW"/>
        </a:p>
      </dgm:t>
    </dgm:pt>
    <dgm:pt modelId="{35E5A35F-C09A-4D2C-A4EB-80F8747174F8}" type="pres">
      <dgm:prSet presAssocID="{CED10E13-6ABA-4B37-BC12-049222FA11DF}" presName="spacing" presStyleCnt="0"/>
      <dgm:spPr/>
    </dgm:pt>
    <dgm:pt modelId="{71167304-19C1-4413-B542-28674BCC2311}" type="pres">
      <dgm:prSet presAssocID="{C95814E6-DBCF-4D55-84E5-04562E812F14}" presName="composite" presStyleCnt="0"/>
      <dgm:spPr/>
    </dgm:pt>
    <dgm:pt modelId="{0A220768-24EF-4B26-BC89-5571114C67E8}" type="pres">
      <dgm:prSet presAssocID="{C95814E6-DBCF-4D55-84E5-04562E812F14}" presName="imgShp" presStyleLbl="fgImgPlace1" presStyleIdx="6" presStyleCnt="7" custLinFactX="-54976" custLinFactNeighborX="-100000" custLinFactNeighborY="386"/>
      <dgm:spPr>
        <a:blipFill rotWithShape="0">
          <a:blip xmlns:r="http://schemas.openxmlformats.org/officeDocument/2006/relationships" r:embed="rId1"/>
          <a:stretch>
            <a:fillRect/>
          </a:stretch>
        </a:blipFill>
      </dgm:spPr>
    </dgm:pt>
    <dgm:pt modelId="{B983B9BE-4593-43FB-9097-B11FDDAB92F7}" type="pres">
      <dgm:prSet presAssocID="{C95814E6-DBCF-4D55-84E5-04562E812F14}" presName="txShp" presStyleLbl="node1" presStyleIdx="6" presStyleCnt="7" custScaleX="140751">
        <dgm:presLayoutVars>
          <dgm:bulletEnabled val="1"/>
        </dgm:presLayoutVars>
      </dgm:prSet>
      <dgm:spPr/>
      <dgm:t>
        <a:bodyPr/>
        <a:lstStyle/>
        <a:p>
          <a:pPr rtl="1"/>
          <a:endParaRPr lang="ar-KW"/>
        </a:p>
      </dgm:t>
    </dgm:pt>
  </dgm:ptLst>
  <dgm:cxnLst>
    <dgm:cxn modelId="{5BCE6468-B039-4ED0-B945-17D7919911DF}" srcId="{6158F607-26B8-459E-80EA-1B38B93DF2B6}" destId="{81C2F86E-AFD6-4E4C-9A90-7C4CE1C66F5E}" srcOrd="3" destOrd="0" parTransId="{1CB6E30B-0CD7-4FD7-8E4A-BEB921134273}" sibTransId="{DC417332-F3D1-4FEA-8279-FD3BE4AE98FE}"/>
    <dgm:cxn modelId="{CCA445D6-9BF1-41AF-9A30-7BDB75F59A5D}" srcId="{6158F607-26B8-459E-80EA-1B38B93DF2B6}" destId="{C95814E6-DBCF-4D55-84E5-04562E812F14}" srcOrd="6" destOrd="0" parTransId="{B77AA082-D746-4C48-90E9-C315DEAB0D60}" sibTransId="{E94B969D-5386-447B-8B3F-7F1E85EDC088}"/>
    <dgm:cxn modelId="{8EAADDAB-2324-48C2-B0C5-5C6B2ECF6E4C}" type="presOf" srcId="{A3BFB61C-5112-4CD6-8DF6-D9E961387299}" destId="{A95BEAAA-2E3D-4286-BC92-1CC3A1DD5D99}" srcOrd="0" destOrd="0" presId="urn:microsoft.com/office/officeart/2005/8/layout/vList3#2"/>
    <dgm:cxn modelId="{E1FE6960-3A4D-4CF0-8912-FA8A19287E7B}" type="presOf" srcId="{027300BA-012C-4A2D-861A-D1B980AE886B}" destId="{CF9E630A-4168-4794-A107-C9D37B1183B7}" srcOrd="0" destOrd="0" presId="urn:microsoft.com/office/officeart/2005/8/layout/vList3#2"/>
    <dgm:cxn modelId="{8840D612-6F68-4CF6-A2D7-C510548C8DD3}" srcId="{6158F607-26B8-459E-80EA-1B38B93DF2B6}" destId="{36F80CBA-2629-4003-8A6B-2C5D81B354CF}" srcOrd="5" destOrd="0" parTransId="{07FF944A-7438-41E7-87B2-9A003DD37263}" sibTransId="{CED10E13-6ABA-4B37-BC12-049222FA11DF}"/>
    <dgm:cxn modelId="{C5EED49A-648B-48E1-9B12-EDB332FB5937}" srcId="{6158F607-26B8-459E-80EA-1B38B93DF2B6}" destId="{DD4894CD-77CA-4350-AE93-B89CCEB3113C}" srcOrd="1" destOrd="0" parTransId="{DE7ACF1A-A842-489C-84D9-E781408D7377}" sibTransId="{9D55CF8A-895E-4D76-A53B-B8687372B8B3}"/>
    <dgm:cxn modelId="{BACE2716-3857-440D-95EE-9CCD7B5F0286}" type="presOf" srcId="{6158F607-26B8-459E-80EA-1B38B93DF2B6}" destId="{0824567A-81CC-461A-84C7-B98FD36A6451}" srcOrd="0" destOrd="0" presId="urn:microsoft.com/office/officeart/2005/8/layout/vList3#2"/>
    <dgm:cxn modelId="{9E040190-77A4-4946-850F-10D4E62FE0F1}" type="presOf" srcId="{36F80CBA-2629-4003-8A6B-2C5D81B354CF}" destId="{1B4CF246-F37D-4BFD-8C62-1F5D53703E3A}" srcOrd="0" destOrd="0" presId="urn:microsoft.com/office/officeart/2005/8/layout/vList3#2"/>
    <dgm:cxn modelId="{E6A6B7B3-770C-4D4E-9161-12DF0E5E863E}" type="presOf" srcId="{C95814E6-DBCF-4D55-84E5-04562E812F14}" destId="{B983B9BE-4593-43FB-9097-B11FDDAB92F7}" srcOrd="0" destOrd="0" presId="urn:microsoft.com/office/officeart/2005/8/layout/vList3#2"/>
    <dgm:cxn modelId="{A2FDAD2C-5463-4D45-B34A-A76C4C803128}" srcId="{6158F607-26B8-459E-80EA-1B38B93DF2B6}" destId="{2F9C3242-36F0-425F-978B-56FE36A63888}" srcOrd="2" destOrd="0" parTransId="{4F536148-9F25-4FFC-BE54-7699EF036668}" sibTransId="{38A068AC-F9C2-48AE-B9E7-D44570539DF5}"/>
    <dgm:cxn modelId="{4384B0A9-47FE-492F-AC0D-B26D13431089}" type="presOf" srcId="{DD4894CD-77CA-4350-AE93-B89CCEB3113C}" destId="{A21E50D0-C874-4484-96BA-3F3CCA9AD3C4}" srcOrd="0" destOrd="0" presId="urn:microsoft.com/office/officeart/2005/8/layout/vList3#2"/>
    <dgm:cxn modelId="{19C86FCD-258C-498B-A1B0-236CC41F5E51}" type="presOf" srcId="{2F9C3242-36F0-425F-978B-56FE36A63888}" destId="{30AEE54A-2FC6-49F4-8EBD-E513B9AF2C0E}" srcOrd="0" destOrd="0" presId="urn:microsoft.com/office/officeart/2005/8/layout/vList3#2"/>
    <dgm:cxn modelId="{3DBD2D94-CEA9-4E38-8715-89AB19571776}" srcId="{6158F607-26B8-459E-80EA-1B38B93DF2B6}" destId="{027300BA-012C-4A2D-861A-D1B980AE886B}" srcOrd="4" destOrd="0" parTransId="{8A41FAAC-0068-41FB-BF0B-D5EDC7307DE9}" sibTransId="{896F2539-0DA5-4915-8BF7-9D9A9C6A67DA}"/>
    <dgm:cxn modelId="{8266787E-457F-42E4-9E79-E18CD832338B}" type="presOf" srcId="{81C2F86E-AFD6-4E4C-9A90-7C4CE1C66F5E}" destId="{A73FB15E-6617-4F68-B68C-8C31E39DFE5E}" srcOrd="0" destOrd="0" presId="urn:microsoft.com/office/officeart/2005/8/layout/vList3#2"/>
    <dgm:cxn modelId="{316EB45A-37BE-4D2D-B5F5-4BE62B4CD3E6}" srcId="{6158F607-26B8-459E-80EA-1B38B93DF2B6}" destId="{A3BFB61C-5112-4CD6-8DF6-D9E961387299}" srcOrd="0" destOrd="0" parTransId="{8701D085-9EC8-4E58-9FF8-F3A6D81CF913}" sibTransId="{4C43AC4B-CD79-431E-A4F9-747F5C6ECEB4}"/>
    <dgm:cxn modelId="{0CFF1755-6F24-44CC-B7DE-6B1AA37C0AAE}" type="presParOf" srcId="{0824567A-81CC-461A-84C7-B98FD36A6451}" destId="{19AE242C-8A81-443B-B5DB-AC77063DF9EF}" srcOrd="0" destOrd="0" presId="urn:microsoft.com/office/officeart/2005/8/layout/vList3#2"/>
    <dgm:cxn modelId="{2C78EB3B-194B-4729-8833-A2551E5FCBB3}" type="presParOf" srcId="{19AE242C-8A81-443B-B5DB-AC77063DF9EF}" destId="{3A64E30E-4E1E-4B37-AB82-19FC8B4B0678}" srcOrd="0" destOrd="0" presId="urn:microsoft.com/office/officeart/2005/8/layout/vList3#2"/>
    <dgm:cxn modelId="{B7DC79D0-E7E1-468F-92CF-723A7C897A0A}" type="presParOf" srcId="{19AE242C-8A81-443B-B5DB-AC77063DF9EF}" destId="{A95BEAAA-2E3D-4286-BC92-1CC3A1DD5D99}" srcOrd="1" destOrd="0" presId="urn:microsoft.com/office/officeart/2005/8/layout/vList3#2"/>
    <dgm:cxn modelId="{31FD957F-8326-42EA-BDCA-8E79C9092B54}" type="presParOf" srcId="{0824567A-81CC-461A-84C7-B98FD36A6451}" destId="{EE302592-BE7B-48B3-9CAE-03866B18F5C8}" srcOrd="1" destOrd="0" presId="urn:microsoft.com/office/officeart/2005/8/layout/vList3#2"/>
    <dgm:cxn modelId="{99617B6E-6C32-4027-9F22-DA11F7776AED}" type="presParOf" srcId="{0824567A-81CC-461A-84C7-B98FD36A6451}" destId="{B4F3F85A-2411-4752-B278-AE333AA24106}" srcOrd="2" destOrd="0" presId="urn:microsoft.com/office/officeart/2005/8/layout/vList3#2"/>
    <dgm:cxn modelId="{60D3CFCB-E309-4DCD-8D60-3C28996EA698}" type="presParOf" srcId="{B4F3F85A-2411-4752-B278-AE333AA24106}" destId="{C29A6E23-9B86-4ADB-8335-AEFD63658DED}" srcOrd="0" destOrd="0" presId="urn:microsoft.com/office/officeart/2005/8/layout/vList3#2"/>
    <dgm:cxn modelId="{F8ED66B9-9AD9-4377-B7B3-9A383F4C129E}" type="presParOf" srcId="{B4F3F85A-2411-4752-B278-AE333AA24106}" destId="{A21E50D0-C874-4484-96BA-3F3CCA9AD3C4}" srcOrd="1" destOrd="0" presId="urn:microsoft.com/office/officeart/2005/8/layout/vList3#2"/>
    <dgm:cxn modelId="{C5C5BF1F-6688-45E3-B9DA-5C85688FE457}" type="presParOf" srcId="{0824567A-81CC-461A-84C7-B98FD36A6451}" destId="{94E5BB87-E940-4844-BEE0-6EA1B9410EF4}" srcOrd="3" destOrd="0" presId="urn:microsoft.com/office/officeart/2005/8/layout/vList3#2"/>
    <dgm:cxn modelId="{6884A36F-9943-42C3-B59D-0303970183BE}" type="presParOf" srcId="{0824567A-81CC-461A-84C7-B98FD36A6451}" destId="{9E2DEDCB-B117-4A3A-8FCB-B7D1D33D9494}" srcOrd="4" destOrd="0" presId="urn:microsoft.com/office/officeart/2005/8/layout/vList3#2"/>
    <dgm:cxn modelId="{0BDB4F5D-67D8-482C-B9F1-42EB966369C2}" type="presParOf" srcId="{9E2DEDCB-B117-4A3A-8FCB-B7D1D33D9494}" destId="{A581C5D5-54D0-4949-B3D1-EFF084A4A22D}" srcOrd="0" destOrd="0" presId="urn:microsoft.com/office/officeart/2005/8/layout/vList3#2"/>
    <dgm:cxn modelId="{27185954-22B4-4B57-A5DE-8E3832800063}" type="presParOf" srcId="{9E2DEDCB-B117-4A3A-8FCB-B7D1D33D9494}" destId="{30AEE54A-2FC6-49F4-8EBD-E513B9AF2C0E}" srcOrd="1" destOrd="0" presId="urn:microsoft.com/office/officeart/2005/8/layout/vList3#2"/>
    <dgm:cxn modelId="{71731ABB-BCBE-4E94-A3DC-E688D759E7A9}" type="presParOf" srcId="{0824567A-81CC-461A-84C7-B98FD36A6451}" destId="{B84D2D87-C7CA-4683-A5EE-F420CB6A8DB7}" srcOrd="5" destOrd="0" presId="urn:microsoft.com/office/officeart/2005/8/layout/vList3#2"/>
    <dgm:cxn modelId="{4F714831-83C3-4812-86F9-86212F480EE6}" type="presParOf" srcId="{0824567A-81CC-461A-84C7-B98FD36A6451}" destId="{A795388C-C341-456E-97EC-14D63DFB3A25}" srcOrd="6" destOrd="0" presId="urn:microsoft.com/office/officeart/2005/8/layout/vList3#2"/>
    <dgm:cxn modelId="{D4D10193-395D-4E3A-AD8C-7B81C7BAB195}" type="presParOf" srcId="{A795388C-C341-456E-97EC-14D63DFB3A25}" destId="{0B5A9AA1-07E3-462A-BBDD-533CA6B60060}" srcOrd="0" destOrd="0" presId="urn:microsoft.com/office/officeart/2005/8/layout/vList3#2"/>
    <dgm:cxn modelId="{8F96A071-2289-4C45-92B7-985CB3C493A9}" type="presParOf" srcId="{A795388C-C341-456E-97EC-14D63DFB3A25}" destId="{A73FB15E-6617-4F68-B68C-8C31E39DFE5E}" srcOrd="1" destOrd="0" presId="urn:microsoft.com/office/officeart/2005/8/layout/vList3#2"/>
    <dgm:cxn modelId="{AD010286-055A-4716-A0C9-18122412131C}" type="presParOf" srcId="{0824567A-81CC-461A-84C7-B98FD36A6451}" destId="{98B2D64D-1F28-41E2-BD9E-C7CA092E011C}" srcOrd="7" destOrd="0" presId="urn:microsoft.com/office/officeart/2005/8/layout/vList3#2"/>
    <dgm:cxn modelId="{A025D654-C836-48B0-99D4-D78015D92380}" type="presParOf" srcId="{0824567A-81CC-461A-84C7-B98FD36A6451}" destId="{B17A9C2D-1B91-4F4F-9060-7F1F05AEC68C}" srcOrd="8" destOrd="0" presId="urn:microsoft.com/office/officeart/2005/8/layout/vList3#2"/>
    <dgm:cxn modelId="{C8829819-3689-43CD-9ADD-5694D1AA201C}" type="presParOf" srcId="{B17A9C2D-1B91-4F4F-9060-7F1F05AEC68C}" destId="{BF285B5B-2871-48A5-8479-BAF50207570D}" srcOrd="0" destOrd="0" presId="urn:microsoft.com/office/officeart/2005/8/layout/vList3#2"/>
    <dgm:cxn modelId="{7CC8D1C7-2198-401D-9C64-DE1D749B0E88}" type="presParOf" srcId="{B17A9C2D-1B91-4F4F-9060-7F1F05AEC68C}" destId="{CF9E630A-4168-4794-A107-C9D37B1183B7}" srcOrd="1" destOrd="0" presId="urn:microsoft.com/office/officeart/2005/8/layout/vList3#2"/>
    <dgm:cxn modelId="{544602EB-022B-4318-A0E4-479693770745}" type="presParOf" srcId="{0824567A-81CC-461A-84C7-B98FD36A6451}" destId="{31A544A3-C838-4522-8657-503D5FBC787E}" srcOrd="9" destOrd="0" presId="urn:microsoft.com/office/officeart/2005/8/layout/vList3#2"/>
    <dgm:cxn modelId="{C26ABB88-4B55-4D7B-ACE2-484BC2B7C805}" type="presParOf" srcId="{0824567A-81CC-461A-84C7-B98FD36A6451}" destId="{4DD7580C-0A70-402F-8D12-5B3ECA532888}" srcOrd="10" destOrd="0" presId="urn:microsoft.com/office/officeart/2005/8/layout/vList3#2"/>
    <dgm:cxn modelId="{6ADACB46-1A72-41C2-95C0-C93FD1749B95}" type="presParOf" srcId="{4DD7580C-0A70-402F-8D12-5B3ECA532888}" destId="{79CCD781-74FC-4C29-B372-7289D64CAE53}" srcOrd="0" destOrd="0" presId="urn:microsoft.com/office/officeart/2005/8/layout/vList3#2"/>
    <dgm:cxn modelId="{34C2B657-5B9D-4398-91D7-D8709F3869FC}" type="presParOf" srcId="{4DD7580C-0A70-402F-8D12-5B3ECA532888}" destId="{1B4CF246-F37D-4BFD-8C62-1F5D53703E3A}" srcOrd="1" destOrd="0" presId="urn:microsoft.com/office/officeart/2005/8/layout/vList3#2"/>
    <dgm:cxn modelId="{B7D65BC1-35E4-40DD-951C-EADEC848C322}" type="presParOf" srcId="{0824567A-81CC-461A-84C7-B98FD36A6451}" destId="{35E5A35F-C09A-4D2C-A4EB-80F8747174F8}" srcOrd="11" destOrd="0" presId="urn:microsoft.com/office/officeart/2005/8/layout/vList3#2"/>
    <dgm:cxn modelId="{017B335D-86FD-4BAC-A450-69840E6AEA78}" type="presParOf" srcId="{0824567A-81CC-461A-84C7-B98FD36A6451}" destId="{71167304-19C1-4413-B542-28674BCC2311}" srcOrd="12" destOrd="0" presId="urn:microsoft.com/office/officeart/2005/8/layout/vList3#2"/>
    <dgm:cxn modelId="{E408FD17-125D-4DA3-A099-25CF37F87C86}" type="presParOf" srcId="{71167304-19C1-4413-B542-28674BCC2311}" destId="{0A220768-24EF-4B26-BC89-5571114C67E8}" srcOrd="0" destOrd="0" presId="urn:microsoft.com/office/officeart/2005/8/layout/vList3#2"/>
    <dgm:cxn modelId="{98ED8405-0103-4C99-8AE2-E3C82C3FAA26}" type="presParOf" srcId="{71167304-19C1-4413-B542-28674BCC2311}" destId="{B983B9BE-4593-43FB-9097-B11FDDAB92F7}"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37AB-8B1E-4995-BD04-D6312427BBE8}">
      <dsp:nvSpPr>
        <dsp:cNvPr id="0" name=""/>
        <dsp:cNvSpPr/>
      </dsp:nvSpPr>
      <dsp:spPr>
        <a:xfrm rot="10800000">
          <a:off x="1452871" y="3691"/>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106680" rIns="199136"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kern="1200" dirty="0" smtClean="0"/>
            <a:t>Introduction </a:t>
          </a:r>
        </a:p>
        <a:p>
          <a:pPr lvl="0" algn="ctr" defTabSz="1333500" rtl="0">
            <a:lnSpc>
              <a:spcPct val="90000"/>
            </a:lnSpc>
            <a:spcBef>
              <a:spcPct val="0"/>
            </a:spcBef>
            <a:spcAft>
              <a:spcPct val="35000"/>
            </a:spcAft>
          </a:pPr>
          <a:endParaRPr lang="ar-KW" sz="2800" b="1" kern="1200" dirty="0"/>
        </a:p>
      </dsp:txBody>
      <dsp:txXfrm rot="10800000">
        <a:off x="1661292" y="3691"/>
        <a:ext cx="4732231" cy="833684"/>
      </dsp:txXfrm>
    </dsp:sp>
    <dsp:sp modelId="{ECD9FBDC-6076-4B8B-A2AC-9DA146818C2F}">
      <dsp:nvSpPr>
        <dsp:cNvPr id="0" name=""/>
        <dsp:cNvSpPr/>
      </dsp:nvSpPr>
      <dsp:spPr>
        <a:xfrm>
          <a:off x="1036028" y="3691"/>
          <a:ext cx="833684" cy="833684"/>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3DAFB-E545-417B-B93A-B96BBD1603E0}">
      <dsp:nvSpPr>
        <dsp:cNvPr id="0" name=""/>
        <dsp:cNvSpPr/>
      </dsp:nvSpPr>
      <dsp:spPr>
        <a:xfrm rot="10800000">
          <a:off x="1452871" y="1086237"/>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t>Definition, function ,anatomy , structure of the  kidney</a:t>
          </a:r>
          <a:endParaRPr lang="en-US" sz="2400" b="1" kern="1200" dirty="0"/>
        </a:p>
      </dsp:txBody>
      <dsp:txXfrm rot="10800000">
        <a:off x="1661292" y="1086237"/>
        <a:ext cx="4732231" cy="833684"/>
      </dsp:txXfrm>
    </dsp:sp>
    <dsp:sp modelId="{2E85B834-3E43-41A9-8BB6-23FE948E160E}">
      <dsp:nvSpPr>
        <dsp:cNvPr id="0" name=""/>
        <dsp:cNvSpPr/>
      </dsp:nvSpPr>
      <dsp:spPr>
        <a:xfrm>
          <a:off x="1036028" y="1086237"/>
          <a:ext cx="833684" cy="83368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56C40-9A7F-4A02-815B-0620792AADB5}">
      <dsp:nvSpPr>
        <dsp:cNvPr id="0" name=""/>
        <dsp:cNvSpPr/>
      </dsp:nvSpPr>
      <dsp:spPr>
        <a:xfrm rot="10800000">
          <a:off x="1452871" y="2168782"/>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t>Normal finding in morning samples urine analysis</a:t>
          </a:r>
          <a:endParaRPr lang="en-US" sz="2400" b="1" kern="1200" dirty="0"/>
        </a:p>
      </dsp:txBody>
      <dsp:txXfrm rot="10800000">
        <a:off x="1661292" y="2168782"/>
        <a:ext cx="4732231" cy="833684"/>
      </dsp:txXfrm>
    </dsp:sp>
    <dsp:sp modelId="{9CC72828-93E3-4AB5-853E-9268B23E2418}">
      <dsp:nvSpPr>
        <dsp:cNvPr id="0" name=""/>
        <dsp:cNvSpPr/>
      </dsp:nvSpPr>
      <dsp:spPr>
        <a:xfrm>
          <a:off x="1036028" y="2168782"/>
          <a:ext cx="833684" cy="83368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7DFD1-8BC3-40DA-BB07-3BAFE20DA2C6}">
      <dsp:nvSpPr>
        <dsp:cNvPr id="0" name=""/>
        <dsp:cNvSpPr/>
      </dsp:nvSpPr>
      <dsp:spPr>
        <a:xfrm rot="10800000">
          <a:off x="1452871" y="3251327"/>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91440" rIns="170688" bIns="9144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lang="en-US" sz="2400" b="1" kern="1200" dirty="0" smtClean="0"/>
            <a:t>Renal Failure</a:t>
          </a:r>
          <a:endParaRPr lang="en-US" sz="2400" b="1" kern="1200" dirty="0"/>
        </a:p>
      </dsp:txBody>
      <dsp:txXfrm rot="10800000">
        <a:off x="1661292" y="3251327"/>
        <a:ext cx="4732231" cy="833684"/>
      </dsp:txXfrm>
    </dsp:sp>
    <dsp:sp modelId="{B2CD40BA-6761-4D5C-9B88-1E34DA3F1BBF}">
      <dsp:nvSpPr>
        <dsp:cNvPr id="0" name=""/>
        <dsp:cNvSpPr/>
      </dsp:nvSpPr>
      <dsp:spPr>
        <a:xfrm>
          <a:off x="1036028" y="3251327"/>
          <a:ext cx="833684" cy="83368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3E496-FB37-48F8-ABBE-0E825ED07CA0}">
      <dsp:nvSpPr>
        <dsp:cNvPr id="0" name=""/>
        <dsp:cNvSpPr/>
      </dsp:nvSpPr>
      <dsp:spPr>
        <a:xfrm rot="10800000">
          <a:off x="1452871" y="4333872"/>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t>Dialysis</a:t>
          </a:r>
          <a:endParaRPr lang="en-US" sz="2800" b="1" kern="1200" dirty="0"/>
        </a:p>
      </dsp:txBody>
      <dsp:txXfrm rot="10800000">
        <a:off x="1661292" y="4333872"/>
        <a:ext cx="4732231" cy="833684"/>
      </dsp:txXfrm>
    </dsp:sp>
    <dsp:sp modelId="{51466916-65BA-467E-8545-3B4DC8A305F8}">
      <dsp:nvSpPr>
        <dsp:cNvPr id="0" name=""/>
        <dsp:cNvSpPr/>
      </dsp:nvSpPr>
      <dsp:spPr>
        <a:xfrm>
          <a:off x="1036028" y="4333872"/>
          <a:ext cx="833684" cy="83368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AAEB7-473B-4E7C-B73D-8633F3686E72}">
      <dsp:nvSpPr>
        <dsp:cNvPr id="0" name=""/>
        <dsp:cNvSpPr/>
      </dsp:nvSpPr>
      <dsp:spPr>
        <a:xfrm rot="10800000">
          <a:off x="1452871" y="5416417"/>
          <a:ext cx="4940652" cy="8336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63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t>Kidney transplantation (KT) </a:t>
          </a:r>
          <a:endParaRPr lang="en-US" sz="2800" b="1" kern="1200" dirty="0"/>
        </a:p>
      </dsp:txBody>
      <dsp:txXfrm rot="10800000">
        <a:off x="1661292" y="5416417"/>
        <a:ext cx="4732231" cy="833684"/>
      </dsp:txXfrm>
    </dsp:sp>
    <dsp:sp modelId="{14C80C3E-9ED0-47EA-94E1-8A11B55F0B20}">
      <dsp:nvSpPr>
        <dsp:cNvPr id="0" name=""/>
        <dsp:cNvSpPr/>
      </dsp:nvSpPr>
      <dsp:spPr>
        <a:xfrm>
          <a:off x="1036028" y="5416417"/>
          <a:ext cx="833684" cy="833684"/>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4F47D-935A-48AE-8AFB-BD3A0D1E2BF6}">
      <dsp:nvSpPr>
        <dsp:cNvPr id="0" name=""/>
        <dsp:cNvSpPr/>
      </dsp:nvSpPr>
      <dsp:spPr>
        <a:xfrm>
          <a:off x="262513" y="2285"/>
          <a:ext cx="7876052" cy="1508370"/>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b="1" u="none" kern="1200" dirty="0" smtClean="0"/>
            <a:t>Filtration of blood:  Removes metabolic wastes ( or drugs)from the body, esp. those containing nitrogen</a:t>
          </a:r>
        </a:p>
      </dsp:txBody>
      <dsp:txXfrm>
        <a:off x="336146" y="75918"/>
        <a:ext cx="7728786" cy="1361104"/>
      </dsp:txXfrm>
    </dsp:sp>
    <dsp:sp modelId="{20CB1892-BB2D-4FD5-8C87-33CD52A5969B}">
      <dsp:nvSpPr>
        <dsp:cNvPr id="0" name=""/>
        <dsp:cNvSpPr/>
      </dsp:nvSpPr>
      <dsp:spPr>
        <a:xfrm>
          <a:off x="262513" y="1586074"/>
          <a:ext cx="7876052" cy="1508370"/>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Regulation </a:t>
          </a:r>
          <a:r>
            <a:rPr lang="en-US" sz="2800" b="1" u="sng" kern="1200" dirty="0" smtClean="0"/>
            <a:t>acid-base balance </a:t>
          </a:r>
          <a:r>
            <a:rPr lang="en-US" sz="2800" b="1" kern="1200" dirty="0" smtClean="0"/>
            <a:t>through </a:t>
          </a:r>
          <a:r>
            <a:rPr lang="en-US" sz="2800" b="1" u="sng" kern="1200" dirty="0" smtClean="0"/>
            <a:t>hydrogen </a:t>
          </a:r>
          <a:r>
            <a:rPr lang="en-US" sz="2800" b="1" kern="1200" dirty="0" smtClean="0"/>
            <a:t>ion secretion and </a:t>
          </a:r>
          <a:r>
            <a:rPr lang="en-US" sz="2800" b="1" u="sng" kern="1200" dirty="0" smtClean="0"/>
            <a:t>bicarbonate reabsorption </a:t>
          </a:r>
          <a:r>
            <a:rPr lang="en-US" sz="2800" b="1" kern="1200" dirty="0" smtClean="0"/>
            <a:t>and </a:t>
          </a:r>
          <a:r>
            <a:rPr lang="en-US" sz="2800" b="1" u="sng" kern="1200" dirty="0" smtClean="0"/>
            <a:t>generation. </a:t>
          </a:r>
          <a:endParaRPr lang="ar-KW" sz="2800" b="1" u="sng" kern="1200" dirty="0"/>
        </a:p>
      </dsp:txBody>
      <dsp:txXfrm>
        <a:off x="336146" y="1659707"/>
        <a:ext cx="7728786" cy="1361104"/>
      </dsp:txXfrm>
    </dsp:sp>
    <dsp:sp modelId="{E5044BC5-E766-413C-9BE9-8ECE952DA9B4}">
      <dsp:nvSpPr>
        <dsp:cNvPr id="0" name=""/>
        <dsp:cNvSpPr/>
      </dsp:nvSpPr>
      <dsp:spPr>
        <a:xfrm>
          <a:off x="262513" y="3169863"/>
          <a:ext cx="7876052" cy="1508370"/>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Produces </a:t>
          </a:r>
          <a:r>
            <a:rPr lang="en-US" sz="2800" b="1" u="sng" kern="1200" dirty="0" smtClean="0"/>
            <a:t>renin hormone </a:t>
          </a:r>
          <a:r>
            <a:rPr lang="en-US" sz="2800" b="1" kern="1200" dirty="0" smtClean="0"/>
            <a:t>which regulates the blood pressure. </a:t>
          </a:r>
          <a:endParaRPr lang="ar-KW" sz="2800" b="1" kern="1200" dirty="0"/>
        </a:p>
      </dsp:txBody>
      <dsp:txXfrm>
        <a:off x="336146" y="3243496"/>
        <a:ext cx="7728786" cy="13611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887663" cy="4921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l" rtl="1" eaLnBrk="1" hangingPunct="1">
              <a:lnSpc>
                <a:spcPct val="100000"/>
              </a:lnSpc>
              <a:spcBef>
                <a:spcPct val="0"/>
              </a:spcBef>
              <a:buClrTx/>
              <a:buSzTx/>
              <a:buFontTx/>
              <a:buNone/>
              <a:defRPr sz="1200">
                <a:effectLst/>
                <a:latin typeface="Arial" pitchFamily="34" charset="0"/>
                <a:cs typeface="Arial" pitchFamily="34" charset="0"/>
              </a:defRPr>
            </a:lvl1pPr>
          </a:lstStyle>
          <a:p>
            <a:pPr>
              <a:defRPr/>
            </a:pPr>
            <a:endParaRPr lang="en-US" dirty="0"/>
          </a:p>
        </p:txBody>
      </p:sp>
      <p:sp>
        <p:nvSpPr>
          <p:cNvPr id="108547" name="Rectangle 3"/>
          <p:cNvSpPr>
            <a:spLocks noGrp="1" noChangeArrowheads="1"/>
          </p:cNvSpPr>
          <p:nvPr>
            <p:ph type="dt" sz="quarter" idx="1"/>
          </p:nvPr>
        </p:nvSpPr>
        <p:spPr bwMode="auto">
          <a:xfrm>
            <a:off x="3773488" y="0"/>
            <a:ext cx="2887662" cy="4921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rtl="1" eaLnBrk="1" hangingPunct="1">
              <a:lnSpc>
                <a:spcPct val="100000"/>
              </a:lnSpc>
              <a:spcBef>
                <a:spcPct val="0"/>
              </a:spcBef>
              <a:buClrTx/>
              <a:buSzTx/>
              <a:buFontTx/>
              <a:buNone/>
              <a:defRPr sz="1200">
                <a:effectLst/>
                <a:latin typeface="Arial" pitchFamily="34" charset="0"/>
                <a:cs typeface="Arial" pitchFamily="34" charset="0"/>
              </a:defRPr>
            </a:lvl1pPr>
          </a:lstStyle>
          <a:p>
            <a:pPr>
              <a:defRPr/>
            </a:pPr>
            <a:endParaRPr lang="en-US" dirty="0"/>
          </a:p>
        </p:txBody>
      </p:sp>
      <p:sp>
        <p:nvSpPr>
          <p:cNvPr id="108548" name="Rectangle 4"/>
          <p:cNvSpPr>
            <a:spLocks noGrp="1" noChangeArrowheads="1"/>
          </p:cNvSpPr>
          <p:nvPr>
            <p:ph type="ftr" sz="quarter" idx="2"/>
          </p:nvPr>
        </p:nvSpPr>
        <p:spPr bwMode="auto">
          <a:xfrm>
            <a:off x="0" y="9339263"/>
            <a:ext cx="2887663" cy="4921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l" rtl="1" eaLnBrk="1" hangingPunct="1">
              <a:lnSpc>
                <a:spcPct val="100000"/>
              </a:lnSpc>
              <a:spcBef>
                <a:spcPct val="0"/>
              </a:spcBef>
              <a:buClrTx/>
              <a:buSzTx/>
              <a:buFontTx/>
              <a:buNone/>
              <a:defRPr sz="1200">
                <a:effectLst/>
                <a:latin typeface="Arial" pitchFamily="34" charset="0"/>
                <a:cs typeface="Arial" pitchFamily="34" charset="0"/>
              </a:defRPr>
            </a:lvl1pPr>
          </a:lstStyle>
          <a:p>
            <a:pPr>
              <a:defRPr/>
            </a:pPr>
            <a:endParaRPr lang="en-US" dirty="0"/>
          </a:p>
        </p:txBody>
      </p:sp>
      <p:sp>
        <p:nvSpPr>
          <p:cNvPr id="108549" name="Rectangle 5"/>
          <p:cNvSpPr>
            <a:spLocks noGrp="1" noChangeArrowheads="1"/>
          </p:cNvSpPr>
          <p:nvPr>
            <p:ph type="sldNum" sz="quarter" idx="3"/>
          </p:nvPr>
        </p:nvSpPr>
        <p:spPr bwMode="auto">
          <a:xfrm>
            <a:off x="3773488" y="9339263"/>
            <a:ext cx="2887662" cy="4921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rtl="1" eaLnBrk="1" hangingPunct="1">
              <a:lnSpc>
                <a:spcPct val="100000"/>
              </a:lnSpc>
              <a:spcBef>
                <a:spcPct val="0"/>
              </a:spcBef>
              <a:buClrTx/>
              <a:buSzTx/>
              <a:buFontTx/>
              <a:buNone/>
              <a:defRPr sz="1200">
                <a:effectLst/>
                <a:latin typeface="Arial" charset="0"/>
                <a:cs typeface="Arial" charset="0"/>
              </a:defRPr>
            </a:lvl1pPr>
          </a:lstStyle>
          <a:p>
            <a:pPr>
              <a:defRPr/>
            </a:pPr>
            <a:fld id="{2539F1A9-6425-41C5-8118-A9902E188C1E}" type="slidenum">
              <a:rPr lang="ar-SA"/>
              <a:pPr>
                <a:defRPr/>
              </a:pPr>
              <a:t>‹#›</a:t>
            </a:fld>
            <a:endParaRPr lang="en-US" dirty="0"/>
          </a:p>
        </p:txBody>
      </p:sp>
    </p:spTree>
    <p:extLst>
      <p:ext uri="{BB962C8B-B14F-4D97-AF65-F5344CB8AC3E}">
        <p14:creationId xmlns:p14="http://schemas.microsoft.com/office/powerpoint/2010/main" val="349519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3775075" y="0"/>
            <a:ext cx="2887663" cy="4921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rtl="1" eaLnBrk="1" hangingPunct="1">
              <a:lnSpc>
                <a:spcPct val="100000"/>
              </a:lnSpc>
              <a:spcBef>
                <a:spcPct val="0"/>
              </a:spcBef>
              <a:buClrTx/>
              <a:buSzTx/>
              <a:buFontTx/>
              <a:buNone/>
              <a:defRPr sz="1200">
                <a:effectLst/>
                <a:latin typeface="Arial" charset="0"/>
                <a:cs typeface="Arial" charset="0"/>
              </a:defRPr>
            </a:lvl1pPr>
          </a:lstStyle>
          <a:p>
            <a:pPr>
              <a:defRPr/>
            </a:pPr>
            <a:endParaRPr lang="en-US" dirty="0"/>
          </a:p>
        </p:txBody>
      </p:sp>
      <p:sp>
        <p:nvSpPr>
          <p:cNvPr id="119811" name="Rectangle 3"/>
          <p:cNvSpPr>
            <a:spLocks noGrp="1" noChangeArrowheads="1"/>
          </p:cNvSpPr>
          <p:nvPr>
            <p:ph type="dt" idx="1"/>
          </p:nvPr>
        </p:nvSpPr>
        <p:spPr bwMode="auto">
          <a:xfrm>
            <a:off x="1588" y="0"/>
            <a:ext cx="2887662" cy="492125"/>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l" rtl="1" eaLnBrk="1" hangingPunct="1">
              <a:lnSpc>
                <a:spcPct val="100000"/>
              </a:lnSpc>
              <a:spcBef>
                <a:spcPct val="0"/>
              </a:spcBef>
              <a:buClrTx/>
              <a:buSzTx/>
              <a:buFontTx/>
              <a:buNone/>
              <a:defRPr sz="1200">
                <a:effectLst/>
                <a:latin typeface="Arial" charset="0"/>
                <a:cs typeface="Arial" charset="0"/>
              </a:defRPr>
            </a:lvl1pPr>
          </a:lstStyle>
          <a:p>
            <a:pPr>
              <a:defRPr/>
            </a:pPr>
            <a:fld id="{1B73FA2B-637C-44FC-BD97-29D548F6971E}" type="datetimeFigureOut">
              <a:rPr lang="ar-SA"/>
              <a:pPr>
                <a:defRPr/>
              </a:pPr>
              <a:t>02/12/1439</a:t>
            </a:fld>
            <a:endParaRPr lang="en-US" dirty="0"/>
          </a:p>
        </p:txBody>
      </p:sp>
      <p:sp>
        <p:nvSpPr>
          <p:cNvPr id="143364" name="Rectangle 4"/>
          <p:cNvSpPr>
            <a:spLocks noGrp="1" noRot="1" noChangeAspec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666750" y="4670425"/>
            <a:ext cx="5329238" cy="4424363"/>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3775075" y="9339263"/>
            <a:ext cx="2887663" cy="4921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rtl="1" eaLnBrk="1" hangingPunct="1">
              <a:lnSpc>
                <a:spcPct val="100000"/>
              </a:lnSpc>
              <a:spcBef>
                <a:spcPct val="0"/>
              </a:spcBef>
              <a:buClrTx/>
              <a:buSzTx/>
              <a:buFontTx/>
              <a:buNone/>
              <a:defRPr sz="1200">
                <a:effectLst/>
                <a:latin typeface="Arial" charset="0"/>
                <a:cs typeface="Arial" charset="0"/>
              </a:defRPr>
            </a:lvl1pPr>
          </a:lstStyle>
          <a:p>
            <a:pPr>
              <a:defRPr/>
            </a:pPr>
            <a:endParaRPr lang="en-US" dirty="0"/>
          </a:p>
        </p:txBody>
      </p:sp>
      <p:sp>
        <p:nvSpPr>
          <p:cNvPr id="119815" name="Rectangle 7"/>
          <p:cNvSpPr>
            <a:spLocks noGrp="1" noChangeArrowheads="1"/>
          </p:cNvSpPr>
          <p:nvPr>
            <p:ph type="sldNum" sz="quarter" idx="5"/>
          </p:nvPr>
        </p:nvSpPr>
        <p:spPr bwMode="auto">
          <a:xfrm>
            <a:off x="1588" y="9339263"/>
            <a:ext cx="2887662" cy="492125"/>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l" rtl="1" eaLnBrk="1" hangingPunct="1">
              <a:lnSpc>
                <a:spcPct val="100000"/>
              </a:lnSpc>
              <a:spcBef>
                <a:spcPct val="0"/>
              </a:spcBef>
              <a:buClrTx/>
              <a:buSzTx/>
              <a:buFontTx/>
              <a:buNone/>
              <a:defRPr sz="1200">
                <a:effectLst/>
                <a:latin typeface="Arial" charset="0"/>
                <a:cs typeface="Arial" charset="0"/>
              </a:defRPr>
            </a:lvl1pPr>
          </a:lstStyle>
          <a:p>
            <a:pPr>
              <a:defRPr/>
            </a:pPr>
            <a:fld id="{9355B484-002B-4EBA-939A-8E7EBF83363E}" type="slidenum">
              <a:rPr lang="ar-SA"/>
              <a:pPr>
                <a:defRPr/>
              </a:pPr>
              <a:t>‹#›</a:t>
            </a:fld>
            <a:endParaRPr lang="en-US" dirty="0"/>
          </a:p>
        </p:txBody>
      </p:sp>
    </p:spTree>
    <p:extLst>
      <p:ext uri="{BB962C8B-B14F-4D97-AF65-F5344CB8AC3E}">
        <p14:creationId xmlns:p14="http://schemas.microsoft.com/office/powerpoint/2010/main" val="6800726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r" rtl="1"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r" rtl="1"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dirty="0"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58E523-9982-4654-9992-46BAA4D6EDB5}"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BFEF13-2B8B-4C4D-A977-DC69514F6CC4}"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1B42A4-DE93-4ECF-91FD-41D9DD0EBFAD}"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00200" y="685800"/>
            <a:ext cx="7010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AE7C74-1352-4876-9E7E-4A872E53E73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4B720F-46F0-43E2-95E9-E2B594F537F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B03B89-F435-4F45-A280-362018038F4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96BA970-86C3-4801-B19C-337695A069F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17A0667-702C-4D24-AA73-54F02ECAF05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6AEFF5-870E-4906-A4B4-6BD937C1081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1FA8C0-1AD3-4B98-9793-F29E2397064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3D9988-DF86-4FFD-BF98-33A6A7B42A22}"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2E731A-CFD9-4CD6-A348-1C70FD87FDB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6DC1AB-5A0C-4F5E-AADE-83F5DEE38B2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82B1CE-55F8-493E-82B1-77C586A13FF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73C6A3-5EA8-4104-8B36-DB8B514E9F4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871AE27-E473-401C-80C0-15877314BE1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A63624-8781-4F4E-AF15-109F4F935316}"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8A90E6-202A-430B-A895-6E998F0DC604}"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C33B25-9361-4D66-816B-2EE51203FE43}"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264DBF-3295-4E8A-BC9D-10D51507F598}"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BF3E803-E060-4576-B699-7175E031E2B4}"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B8BB67-A827-4135-94BC-6AAFBFC3B1DA}"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B566E83-A58C-4960-A766-3F03EEDA1ECA}"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A9B56D9-60D8-43A9-937E-C8D54971C57E}"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9089D8-BE22-4B28-8BED-217BC35E20E7}"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474211-186F-4A64-AB82-C12187878977}"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E442E2-AF81-4D7B-A8AE-C686925207FD}"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A51FF45-019E-4F12-BB24-A388DBD6B6A7}"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5286E2-0D90-4ABF-A161-1B069B243DD5}"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61B6A8-5751-4147-AAE8-AC7A13416A44}"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004680-C48B-4A08-9AAF-82A166685180}"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CC1726B-1149-4928-81C4-6D0BB935761D}"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6223B84-B595-4472-87BA-FA01971E9559}"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6894A11-634C-4118-A8FB-87ECF50AFB97}"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2EF7EDA-5D28-4D8A-8F8D-E3C5072F2E38}"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DB696B-D812-47CD-BB00-47B8E4CFDD65}" type="slidenum">
              <a:rPr lang="ar-SA"/>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90000"/>
            <a:lum/>
          </a:blip>
          <a:srcRect/>
          <a:stretch>
            <a:fillRect l="-7000" t="-6000" r="-5000" b="-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D63C418-0852-48FB-BCDB-D74C5BCA4CFB}"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524"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AB5EF7FB-FB48-4A3A-809C-6AA7AB7D01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AA176EA-787C-46B1-91DB-EBBEA860ED83}"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WordArt 6"/>
          <p:cNvSpPr>
            <a:spLocks noChangeArrowheads="1" noChangeShapeType="1" noTextEdit="1"/>
          </p:cNvSpPr>
          <p:nvPr/>
        </p:nvSpPr>
        <p:spPr bwMode="auto">
          <a:xfrm>
            <a:off x="857224" y="428625"/>
            <a:ext cx="7500990" cy="3214689"/>
          </a:xfrm>
          <a:prstGeom prst="rect">
            <a:avLst/>
          </a:prstGeom>
        </p:spPr>
        <p:txBody>
          <a:bodyPr wrap="none" fromWordArt="1">
            <a:prstTxWarp prst="textSlantUp">
              <a:avLst>
                <a:gd name="adj" fmla="val 55556"/>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l">
              <a:buNone/>
              <a:defRPr/>
            </a:pPr>
            <a:endParaRPr lang="en-US" sz="4000" b="1" kern="10" dirty="0">
              <a:ln w="11430"/>
              <a:solidFill>
                <a:srgbClr val="CC0099"/>
              </a:solidFill>
              <a:effectLst>
                <a:outerShdw blurRad="50800" dist="39000" dir="5460000" algn="tl">
                  <a:srgbClr val="000000">
                    <a:alpha val="38000"/>
                  </a:srgbClr>
                </a:outerShdw>
              </a:effectLst>
              <a:latin typeface="Arial Black"/>
            </a:endParaRPr>
          </a:p>
        </p:txBody>
      </p:sp>
      <p:sp>
        <p:nvSpPr>
          <p:cNvPr id="9" name="Rectangle 8"/>
          <p:cNvSpPr>
            <a:spLocks noChangeArrowheads="1"/>
          </p:cNvSpPr>
          <p:nvPr/>
        </p:nvSpPr>
        <p:spPr bwMode="auto">
          <a:xfrm>
            <a:off x="721678" y="1844824"/>
            <a:ext cx="8242810" cy="6173485"/>
          </a:xfrm>
          <a:prstGeom prst="rect">
            <a:avLst/>
          </a:prstGeom>
          <a:noFill/>
          <a:ln w="12700" algn="ctr">
            <a:noFill/>
            <a:miter lim="800000"/>
            <a:headEnd/>
            <a:tailEnd/>
          </a:ln>
          <a:effectLst/>
        </p:spPr>
        <p:txBody>
          <a:bodyPr wrap="square" lIns="90488" tIns="44450" rIns="90488" bIns="4445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buFont typeface="Wingdings" pitchFamily="2" charset="2"/>
              <a:buNone/>
              <a:defRPr/>
            </a:pPr>
            <a:r>
              <a:rPr lang="en-US" sz="3200" b="1" dirty="0">
                <a:ln w="11430"/>
                <a:effectLst>
                  <a:outerShdw blurRad="50800" dist="39000" dir="5460000" algn="tl">
                    <a:srgbClr val="000000">
                      <a:alpha val="38000"/>
                    </a:srgbClr>
                  </a:outerShdw>
                </a:effectLst>
              </a:rPr>
              <a:t>  </a:t>
            </a:r>
            <a:endParaRPr lang="en-US" sz="3200" b="1" dirty="0" smtClean="0">
              <a:ln w="11430"/>
              <a:effectLst>
                <a:outerShdw blurRad="50800" dist="39000" dir="5460000" algn="tl">
                  <a:srgbClr val="000000">
                    <a:alpha val="38000"/>
                  </a:srgbClr>
                </a:outerShdw>
              </a:effectLst>
            </a:endParaRPr>
          </a:p>
          <a:p>
            <a:pPr>
              <a:lnSpc>
                <a:spcPct val="100000"/>
              </a:lnSpc>
              <a:buFont typeface="Wingdings" pitchFamily="2" charset="2"/>
              <a:buNone/>
              <a:defRPr/>
            </a:pPr>
            <a:endParaRPr lang="en-US" sz="2800" b="1" dirty="0" smtClean="0">
              <a:ln w="11430"/>
              <a:solidFill>
                <a:schemeClr val="bg1"/>
              </a:solidFill>
              <a:effectLst>
                <a:outerShdw blurRad="50800" dist="39000" dir="5460000" algn="tl">
                  <a:srgbClr val="000000">
                    <a:alpha val="38000"/>
                  </a:srgbClr>
                </a:outerShdw>
              </a:effectLst>
              <a:latin typeface="+mj-lt"/>
              <a:cs typeface="+mn-cs"/>
            </a:endParaRPr>
          </a:p>
          <a:p>
            <a:pPr>
              <a:lnSpc>
                <a:spcPct val="100000"/>
              </a:lnSpc>
              <a:buFont typeface="Wingdings" pitchFamily="2" charset="2"/>
              <a:buNone/>
              <a:defRPr/>
            </a:pPr>
            <a:r>
              <a:rPr lang="en-US" sz="2800" b="1" dirty="0" smtClean="0">
                <a:ln w="11430"/>
                <a:solidFill>
                  <a:schemeClr val="bg1"/>
                </a:solidFill>
                <a:effectLst>
                  <a:outerShdw blurRad="50800" dist="39000" dir="5460000" algn="tl">
                    <a:srgbClr val="000000">
                      <a:alpha val="38000"/>
                    </a:srgbClr>
                  </a:outerShdw>
                </a:effectLst>
                <a:latin typeface="+mj-lt"/>
                <a:cs typeface="+mn-cs"/>
              </a:rPr>
              <a:t>Prepared by:</a:t>
            </a:r>
          </a:p>
          <a:p>
            <a:pPr>
              <a:lnSpc>
                <a:spcPct val="100000"/>
              </a:lnSpc>
              <a:buFont typeface="Wingdings" pitchFamily="2" charset="2"/>
              <a:buNone/>
              <a:defRPr/>
            </a:pPr>
            <a:r>
              <a:rPr lang="en-US" sz="2800" b="1" dirty="0" smtClean="0">
                <a:ln w="11430"/>
                <a:solidFill>
                  <a:schemeClr val="bg1"/>
                </a:solidFill>
                <a:effectLst>
                  <a:outerShdw blurRad="50800" dist="39000" dir="5460000" algn="tl">
                    <a:srgbClr val="000000">
                      <a:alpha val="38000"/>
                    </a:srgbClr>
                  </a:outerShdw>
                </a:effectLst>
                <a:latin typeface="+mj-lt"/>
                <a:cs typeface="+mn-cs"/>
              </a:rPr>
              <a:t> Dr. </a:t>
            </a:r>
            <a:r>
              <a:rPr lang="en-US" sz="3200" b="1" dirty="0" smtClean="0">
                <a:ln w="11430"/>
                <a:solidFill>
                  <a:schemeClr val="bg1"/>
                </a:solidFill>
                <a:effectLst>
                  <a:outerShdw blurRad="50800" dist="39000" dir="5460000" algn="tl">
                    <a:srgbClr val="000000">
                      <a:alpha val="38000"/>
                    </a:srgbClr>
                  </a:outerShdw>
                </a:effectLst>
                <a:latin typeface="+mj-lt"/>
                <a:cs typeface="+mn-cs"/>
              </a:rPr>
              <a:t>Mariam </a:t>
            </a:r>
            <a:r>
              <a:rPr lang="en-US" sz="3200" b="1" dirty="0">
                <a:ln w="11430"/>
                <a:solidFill>
                  <a:schemeClr val="bg1"/>
                </a:solidFill>
                <a:effectLst>
                  <a:outerShdw blurRad="50800" dist="39000" dir="5460000" algn="tl">
                    <a:srgbClr val="000000">
                      <a:alpha val="38000"/>
                    </a:srgbClr>
                  </a:outerShdw>
                </a:effectLst>
                <a:latin typeface="+mj-lt"/>
                <a:cs typeface="+mn-cs"/>
              </a:rPr>
              <a:t>Mohammad </a:t>
            </a:r>
            <a:endParaRPr lang="en-US" sz="3200" b="1" dirty="0" smtClean="0">
              <a:ln w="11430"/>
              <a:solidFill>
                <a:schemeClr val="bg1"/>
              </a:solidFill>
              <a:effectLst>
                <a:outerShdw blurRad="50800" dist="39000" dir="5460000" algn="tl">
                  <a:srgbClr val="000000">
                    <a:alpha val="38000"/>
                  </a:srgbClr>
                </a:outerShdw>
              </a:effectLst>
              <a:latin typeface="+mj-lt"/>
              <a:cs typeface="+mn-cs"/>
            </a:endParaRPr>
          </a:p>
          <a:p>
            <a:pPr>
              <a:lnSpc>
                <a:spcPct val="100000"/>
              </a:lnSpc>
              <a:buFont typeface="Wingdings" pitchFamily="2" charset="2"/>
              <a:buNone/>
              <a:defRPr/>
            </a:pPr>
            <a:endParaRPr lang="en-US" sz="3200" b="1" dirty="0" smtClean="0">
              <a:ln w="11430"/>
              <a:solidFill>
                <a:schemeClr val="bg1"/>
              </a:solidFill>
              <a:effectLst>
                <a:outerShdw blurRad="50800" dist="39000" dir="5460000" algn="tl">
                  <a:srgbClr val="000000">
                    <a:alpha val="38000"/>
                  </a:srgbClr>
                </a:outerShdw>
              </a:effectLst>
              <a:latin typeface="+mj-lt"/>
              <a:cs typeface="+mn-cs"/>
            </a:endParaRPr>
          </a:p>
          <a:p>
            <a:pPr>
              <a:lnSpc>
                <a:spcPct val="100000"/>
              </a:lnSpc>
              <a:buNone/>
              <a:defRPr/>
            </a:pPr>
            <a:r>
              <a:rPr lang="en-US" sz="2000" b="1" dirty="0">
                <a:ln w="11430"/>
                <a:solidFill>
                  <a:schemeClr val="bg1"/>
                </a:solidFill>
                <a:effectLst>
                  <a:outerShdw blurRad="50800" dist="39000" dir="5460000" algn="tl">
                    <a:srgbClr val="000000">
                      <a:alpha val="38000"/>
                    </a:srgbClr>
                  </a:outerShdw>
                </a:effectLst>
                <a:latin typeface="+mj-lt"/>
                <a:cs typeface="+mn-cs"/>
              </a:rPr>
              <a:t>PhD. Pediatric Nursing</a:t>
            </a:r>
          </a:p>
          <a:p>
            <a:pPr>
              <a:lnSpc>
                <a:spcPct val="100000"/>
              </a:lnSpc>
              <a:buNone/>
              <a:defRPr/>
            </a:pPr>
            <a:r>
              <a:rPr lang="en-US" sz="2000" b="1" dirty="0" smtClean="0">
                <a:ln w="11430"/>
                <a:solidFill>
                  <a:schemeClr val="bg1"/>
                </a:solidFill>
                <a:effectLst>
                  <a:outerShdw blurRad="50800" dist="39000" dir="5460000" algn="tl">
                    <a:srgbClr val="000000">
                      <a:alpha val="38000"/>
                    </a:srgbClr>
                  </a:outerShdw>
                </a:effectLst>
                <a:latin typeface="+mj-lt"/>
                <a:cs typeface="+mn-cs"/>
              </a:rPr>
              <a:t>M.Sc.   Pediatric </a:t>
            </a:r>
            <a:r>
              <a:rPr lang="en-US" sz="2000" b="1" dirty="0">
                <a:ln w="11430"/>
                <a:solidFill>
                  <a:schemeClr val="bg1"/>
                </a:solidFill>
                <a:effectLst>
                  <a:outerShdw blurRad="50800" dist="39000" dir="5460000" algn="tl">
                    <a:srgbClr val="000000">
                      <a:alpha val="38000"/>
                    </a:srgbClr>
                  </a:outerShdw>
                </a:effectLst>
                <a:latin typeface="+mj-lt"/>
                <a:cs typeface="+mn-cs"/>
              </a:rPr>
              <a:t>Nursing </a:t>
            </a:r>
          </a:p>
          <a:p>
            <a:pPr>
              <a:lnSpc>
                <a:spcPct val="100000"/>
              </a:lnSpc>
              <a:buNone/>
              <a:defRPr/>
            </a:pPr>
            <a:r>
              <a:rPr lang="en-US" sz="2000" b="1" dirty="0">
                <a:ln w="11430"/>
                <a:solidFill>
                  <a:schemeClr val="bg1"/>
                </a:solidFill>
                <a:effectLst>
                  <a:outerShdw blurRad="50800" dist="39000" dir="5460000" algn="tl">
                    <a:srgbClr val="000000">
                      <a:alpha val="38000"/>
                    </a:srgbClr>
                  </a:outerShdw>
                </a:effectLst>
                <a:latin typeface="+mj-lt"/>
                <a:cs typeface="+mn-cs"/>
              </a:rPr>
              <a:t>Assistant Director of Nursing </a:t>
            </a:r>
          </a:p>
          <a:p>
            <a:pPr>
              <a:lnSpc>
                <a:spcPct val="100000"/>
              </a:lnSpc>
              <a:buNone/>
              <a:defRPr/>
            </a:pPr>
            <a:r>
              <a:rPr lang="en-US" sz="2000" b="1" dirty="0">
                <a:ln w="11430"/>
                <a:solidFill>
                  <a:schemeClr val="bg1"/>
                </a:solidFill>
                <a:effectLst>
                  <a:outerShdw blurRad="50800" dist="39000" dir="5460000" algn="tl">
                    <a:srgbClr val="000000">
                      <a:alpha val="38000"/>
                    </a:srgbClr>
                  </a:outerShdw>
                </a:effectLst>
                <a:latin typeface="+mj-lt"/>
                <a:cs typeface="+mn-cs"/>
              </a:rPr>
              <a:t>Staff Development Unit </a:t>
            </a:r>
          </a:p>
          <a:p>
            <a:pPr>
              <a:lnSpc>
                <a:spcPct val="100000"/>
              </a:lnSpc>
              <a:buFont typeface="Wingdings" pitchFamily="2" charset="2"/>
              <a:buNone/>
              <a:defRPr/>
            </a:pPr>
            <a:endParaRPr lang="en-US" sz="4000" b="1" dirty="0">
              <a:ln w="11430"/>
              <a:solidFill>
                <a:schemeClr val="bg1"/>
              </a:solidFill>
              <a:effectLst>
                <a:outerShdw blurRad="50800" dist="39000" dir="5460000" algn="tl">
                  <a:srgbClr val="000000">
                    <a:alpha val="38000"/>
                  </a:srgbClr>
                </a:outerShdw>
              </a:effectLst>
              <a:latin typeface="+mj-lt"/>
              <a:cs typeface="+mn-cs"/>
            </a:endParaRPr>
          </a:p>
          <a:p>
            <a:pPr>
              <a:lnSpc>
                <a:spcPct val="100000"/>
              </a:lnSpc>
              <a:buFont typeface="Wingdings" pitchFamily="2" charset="2"/>
              <a:buNone/>
              <a:defRPr/>
            </a:pPr>
            <a:endParaRPr lang="en-US" sz="4000" b="1" dirty="0">
              <a:ln w="11430"/>
              <a:solidFill>
                <a:schemeClr val="bg1"/>
              </a:solidFill>
              <a:effectLst>
                <a:outerShdw blurRad="50800" dist="39000" dir="5460000" algn="tl">
                  <a:srgbClr val="000000">
                    <a:alpha val="38000"/>
                  </a:srgbClr>
                </a:outerShdw>
              </a:effectLst>
              <a:latin typeface="+mj-lt"/>
              <a:cs typeface="+mn-cs"/>
            </a:endParaRPr>
          </a:p>
        </p:txBody>
      </p:sp>
      <p:sp>
        <p:nvSpPr>
          <p:cNvPr id="7" name="Rectangle 6"/>
          <p:cNvSpPr/>
          <p:nvPr/>
        </p:nvSpPr>
        <p:spPr>
          <a:xfrm>
            <a:off x="1000100" y="642918"/>
            <a:ext cx="7215238" cy="1938992"/>
          </a:xfrm>
          <a:prstGeom prst="rect">
            <a:avLst/>
          </a:prstGeom>
        </p:spPr>
        <p:txBody>
          <a:bodyPr wrap="square">
            <a:spAutoFit/>
          </a:bodyPr>
          <a:lstStyle/>
          <a:p>
            <a:pPr lvl="0" rtl="1" eaLnBrk="1" fontAlgn="auto" hangingPunct="1">
              <a:lnSpc>
                <a:spcPct val="100000"/>
              </a:lnSpc>
              <a:spcBef>
                <a:spcPts val="0"/>
              </a:spcBef>
              <a:spcAft>
                <a:spcPts val="0"/>
              </a:spcAft>
              <a:buClrTx/>
              <a:buSzTx/>
              <a:buNone/>
              <a:tabLst>
                <a:tab pos="3885565" algn="l"/>
              </a:tabLst>
            </a:pPr>
            <a:r>
              <a:rPr lang="en-US" sz="6000" b="1" dirty="0" smtClean="0">
                <a:solidFill>
                  <a:schemeClr val="bg1"/>
                </a:solidFill>
                <a:effectLst/>
                <a:latin typeface="Cambria"/>
                <a:ea typeface="Times New Roman"/>
                <a:cs typeface="Arial"/>
              </a:rPr>
              <a:t>Renal Failure in the Children</a:t>
            </a:r>
            <a:endParaRPr lang="en-US" sz="1800" b="1" dirty="0">
              <a:solidFill>
                <a:schemeClr val="bg1"/>
              </a:solidFill>
              <a:effectLst/>
              <a:latin typeface="Times New Roman"/>
              <a:ea typeface="Times New Roman"/>
              <a:cs typeface="Aria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Left)">
                                      <p:cBhvr>
                                        <p:cTn id="12" dur="500"/>
                                        <p:tgtEl>
                                          <p:spTgt spid="9">
                                            <p:txEl>
                                              <p:pRg st="0" end="0"/>
                                            </p:txEl>
                                          </p:spTgt>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slide(fromTop)">
                                      <p:cBhvr>
                                        <p:cTn id="16" dur="500"/>
                                        <p:tgtEl>
                                          <p:spTgt spid="9">
                                            <p:txEl>
                                              <p:pRg st="2" end="2"/>
                                            </p:txEl>
                                          </p:spTgt>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slide(fromTop)">
                                      <p:cBhvr>
                                        <p:cTn id="20" dur="500"/>
                                        <p:tgtEl>
                                          <p:spTgt spid="9">
                                            <p:txEl>
                                              <p:pRg st="3" end="3"/>
                                            </p:txEl>
                                          </p:spTgt>
                                        </p:tgtEl>
                                      </p:cBhvr>
                                    </p:animEffect>
                                  </p:childTnLst>
                                </p:cTn>
                              </p:par>
                            </p:childTnLst>
                          </p:cTn>
                        </p:par>
                        <p:par>
                          <p:cTn id="21" fill="hold">
                            <p:stCondLst>
                              <p:cond delay="2000"/>
                            </p:stCondLst>
                            <p:childTnLst>
                              <p:par>
                                <p:cTn id="22" presetID="12" presetClass="entr" presetSubtype="1" fill="hold" nodeType="after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slide(fromTop)">
                                      <p:cBhvr>
                                        <p:cTn id="24" dur="500"/>
                                        <p:tgtEl>
                                          <p:spTgt spid="9">
                                            <p:txEl>
                                              <p:pRg st="5" end="5"/>
                                            </p:txEl>
                                          </p:spTgt>
                                        </p:tgtEl>
                                      </p:cBhvr>
                                    </p:animEffect>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slide(fromTop)">
                                      <p:cBhvr>
                                        <p:cTn id="28" dur="500"/>
                                        <p:tgtEl>
                                          <p:spTgt spid="9">
                                            <p:txEl>
                                              <p:pRg st="6" end="6"/>
                                            </p:txEl>
                                          </p:spTgt>
                                        </p:tgtEl>
                                      </p:cBhvr>
                                    </p:animEffect>
                                  </p:childTnLst>
                                </p:cTn>
                              </p:par>
                            </p:childTnLst>
                          </p:cTn>
                        </p:par>
                        <p:par>
                          <p:cTn id="29" fill="hold">
                            <p:stCondLst>
                              <p:cond delay="3000"/>
                            </p:stCondLst>
                            <p:childTnLst>
                              <p:par>
                                <p:cTn id="30" presetID="12" presetClass="entr" presetSubtype="1" fill="hold" nodeType="after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slide(fromTop)">
                                      <p:cBhvr>
                                        <p:cTn id="32" dur="500"/>
                                        <p:tgtEl>
                                          <p:spTgt spid="9">
                                            <p:txEl>
                                              <p:pRg st="7" end="7"/>
                                            </p:txEl>
                                          </p:spTgt>
                                        </p:tgtEl>
                                      </p:cBhvr>
                                    </p:animEffect>
                                  </p:childTnLst>
                                </p:cTn>
                              </p:par>
                            </p:childTnLst>
                          </p:cTn>
                        </p:par>
                        <p:par>
                          <p:cTn id="33" fill="hold">
                            <p:stCondLst>
                              <p:cond delay="3500"/>
                            </p:stCondLst>
                            <p:childTnLst>
                              <p:par>
                                <p:cTn id="34" presetID="12" presetClass="entr" presetSubtype="1" fill="hold" nodeType="after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slide(fromTop)">
                                      <p:cBhvr>
                                        <p:cTn id="3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54916632"/>
              </p:ext>
            </p:extLst>
          </p:nvPr>
        </p:nvGraphicFramePr>
        <p:xfrm>
          <a:off x="395536" y="476672"/>
          <a:ext cx="8208912"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pic>
        <p:nvPicPr>
          <p:cNvPr id="4" name="Content Placeholder 3" descr="imagesCAMZ4THD.jpg"/>
          <p:cNvPicPr>
            <a:picLocks noGrp="1" noChangeAspect="1"/>
          </p:cNvPicPr>
          <p:nvPr>
            <p:ph idx="1"/>
          </p:nvPr>
        </p:nvPicPr>
        <p:blipFill>
          <a:blip r:embed="rId2"/>
          <a:stretch>
            <a:fillRect/>
          </a:stretch>
        </p:blipFill>
        <p:spPr>
          <a:xfrm>
            <a:off x="285721" y="268015"/>
            <a:ext cx="8572560" cy="6290440"/>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sz="3600" dirty="0" smtClean="0"/>
              <a:t>These infection control practices include the following:</a:t>
            </a:r>
            <a:endParaRPr lang="ar-KW" sz="36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US" b="1" dirty="0" smtClean="0"/>
              <a:t>Proper barrier and staff PPE </a:t>
            </a:r>
            <a:r>
              <a:rPr lang="en-US" b="1" u="sng" dirty="0" smtClean="0"/>
              <a:t>Special attention </a:t>
            </a:r>
            <a:r>
              <a:rPr lang="en-US" b="1" dirty="0" smtClean="0"/>
              <a:t>to hemodialysis control panels with regard to blood spills (a high touch area) </a:t>
            </a:r>
          </a:p>
          <a:p>
            <a:r>
              <a:rPr lang="en-US" b="1" u="sng" dirty="0" smtClean="0"/>
              <a:t>Dressings and antiseptics </a:t>
            </a:r>
            <a:r>
              <a:rPr lang="en-US" b="1" dirty="0" smtClean="0"/>
              <a:t>that are catheter compatible and effective. </a:t>
            </a:r>
          </a:p>
          <a:p>
            <a:pPr marL="0" indent="0">
              <a:buNone/>
            </a:pPr>
            <a:endParaRPr lang="ar-KW"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42938" y="1131889"/>
            <a:ext cx="7572375" cy="4726004"/>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30000"/>
              </a:lnSpc>
              <a:spcBef>
                <a:spcPts val="700"/>
              </a:spcBef>
              <a:buClr>
                <a:srgbClr val="6600CC"/>
              </a:buClr>
              <a:buSzPct val="90000"/>
              <a:buFont typeface="Wingdings" pitchFamily="2" charset="2"/>
              <a:buChar char="v"/>
              <a:defRPr/>
            </a:pPr>
            <a:r>
              <a:rPr lang="en-US" sz="4000" b="1" dirty="0" smtClean="0">
                <a:latin typeface="+mn-lt"/>
                <a:ea typeface="+mn-ea"/>
                <a:cs typeface="Times New Roman" pitchFamily="18" charset="0"/>
                <a:sym typeface="Symbol" pitchFamily="18" charset="2"/>
              </a:rPr>
              <a:t>2011 Journal Citation Reports® (Thomson Reuters, 2011) Kidney Transplantation; American Journal of Transplantation</a:t>
            </a:r>
            <a:br>
              <a:rPr lang="en-US" sz="4000" b="1" dirty="0" smtClean="0">
                <a:latin typeface="+mn-lt"/>
                <a:ea typeface="+mn-ea"/>
                <a:cs typeface="Times New Roman" pitchFamily="18" charset="0"/>
                <a:sym typeface="Symbol" pitchFamily="18" charset="2"/>
              </a:rPr>
            </a:br>
            <a:endParaRPr lang="ar-EG" sz="4000" b="1" dirty="0" smtClean="0">
              <a:latin typeface="+mn-lt"/>
              <a:ea typeface="+mn-ea"/>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00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00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0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transplantation (KT), </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31075" name="Content Placeholder 2"/>
          <p:cNvSpPr>
            <a:spLocks noGrp="1"/>
          </p:cNvSpPr>
          <p:nvPr>
            <p:ph idx="1"/>
          </p:nvPr>
        </p:nvSpPr>
        <p:spPr>
          <a:xfrm>
            <a:off x="457200" y="1831975"/>
            <a:ext cx="8229600"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This is a procedure that is increasingly being recognized of difficult modification, both in optimizing patient selection for the procedure and insuring optimal care, and in developing appropriate organ allocation regulations. A kidney transplant is surgery to replace diseased kidneys with a healthy (donor) kidney.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31075">
                                            <p:bg/>
                                          </p:spTgt>
                                        </p:tgtEl>
                                        <p:attrNameLst>
                                          <p:attrName>style.visibility</p:attrName>
                                        </p:attrNameLst>
                                      </p:cBhvr>
                                      <p:to>
                                        <p:strVal val="visible"/>
                                      </p:to>
                                    </p:set>
                                    <p:anim calcmode="lin" valueType="num">
                                      <p:cBhvr>
                                        <p:cTn id="12" dur="500" fill="hold"/>
                                        <p:tgtEl>
                                          <p:spTgt spid="131075">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1075">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1075">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1075">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31075">
                                            <p:txEl>
                                              <p:pRg st="0" end="0"/>
                                            </p:txEl>
                                          </p:spTgt>
                                        </p:tgtEl>
                                        <p:attrNameLst>
                                          <p:attrName>style.visibility</p:attrName>
                                        </p:attrNameLst>
                                      </p:cBhvr>
                                      <p:to>
                                        <p:strVal val="visible"/>
                                      </p:to>
                                    </p:set>
                                    <p:anim calcmode="lin" valueType="num">
                                      <p:cBhvr>
                                        <p:cTn id="20" dur="500" fill="hold"/>
                                        <p:tgtEl>
                                          <p:spTgt spid="1310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310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310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1075"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pic>
        <p:nvPicPr>
          <p:cNvPr id="4" name="Content Placeholder 3" descr="imagesCATSXD4G.jpg"/>
          <p:cNvPicPr>
            <a:picLocks noGrp="1" noChangeAspect="1"/>
          </p:cNvPicPr>
          <p:nvPr>
            <p:ph idx="1"/>
          </p:nvPr>
        </p:nvPicPr>
        <p:blipFill>
          <a:blip r:embed="rId2"/>
          <a:stretch>
            <a:fillRect/>
          </a:stretch>
        </p:blipFill>
        <p:spPr>
          <a:xfrm>
            <a:off x="214282" y="0"/>
            <a:ext cx="8929718" cy="6500833"/>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pic>
        <p:nvPicPr>
          <p:cNvPr id="4" name="Content Placeholder 3" descr="imagesCAPBR5VE.jpg"/>
          <p:cNvPicPr>
            <a:picLocks noGrp="1" noChangeAspect="1"/>
          </p:cNvPicPr>
          <p:nvPr>
            <p:ph idx="1"/>
          </p:nvPr>
        </p:nvPicPr>
        <p:blipFill>
          <a:blip r:embed="rId2"/>
          <a:stretch>
            <a:fillRect/>
          </a:stretch>
        </p:blipFill>
        <p:spPr>
          <a:xfrm>
            <a:off x="428596" y="571480"/>
            <a:ext cx="8143931" cy="6072229"/>
          </a:xfr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Types of donors</a:t>
            </a:r>
            <a:endParaRPr lang="ar-EG" sz="36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132099" name="Content Placeholder 2"/>
          <p:cNvSpPr>
            <a:spLocks noGrp="1"/>
          </p:cNvSpPr>
          <p:nvPr>
            <p:ph idx="1"/>
          </p:nvPr>
        </p:nvSpPr>
        <p:spPr>
          <a:xfrm>
            <a:off x="528638" y="1831975"/>
            <a:ext cx="7829550" cy="4525963"/>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30000"/>
              </a:lnSpc>
              <a:spcBef>
                <a:spcPts val="700"/>
              </a:spcBef>
              <a:buClr>
                <a:srgbClr val="6600CC"/>
              </a:buClr>
              <a:buSzPct val="90000"/>
              <a:buFont typeface="Arial" charset="0"/>
              <a:buNone/>
              <a:defRPr/>
            </a:pPr>
            <a:r>
              <a:rPr lang="en-US" altLang="ko-KR" sz="3600" b="1" spc="150" dirty="0" smtClean="0">
                <a:ln w="11430"/>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There are two types of donors:</a:t>
            </a:r>
          </a:p>
          <a:p>
            <a:pPr marL="514350" indent="-514350" algn="justLow">
              <a:lnSpc>
                <a:spcPct val="130000"/>
              </a:lnSpc>
              <a:spcBef>
                <a:spcPts val="700"/>
              </a:spcBef>
              <a:buClr>
                <a:srgbClr val="6600CC"/>
              </a:buClr>
              <a:buSzPct val="90000"/>
              <a:buFont typeface="+mj-lt"/>
              <a:buAutoNum type="arabicPeriod"/>
              <a:defRPr/>
            </a:pPr>
            <a:r>
              <a:rPr lang="en-US" b="1" u="sng" dirty="0" smtClean="0">
                <a:cs typeface="Times New Roman" pitchFamily="18" charset="0"/>
                <a:sym typeface="Symbol" pitchFamily="18" charset="2"/>
              </a:rPr>
              <a:t>Living donors.  </a:t>
            </a:r>
            <a:r>
              <a:rPr lang="en-US" b="1" dirty="0" smtClean="0">
                <a:cs typeface="Times New Roman" pitchFamily="18" charset="0"/>
                <a:sym typeface="Symbol" pitchFamily="18" charset="2"/>
              </a:rPr>
              <a:t>A living donor may be a family member, a friend, a coworker, or any person who is willing to give a kidney to someone in need. A person only needs one healthy kidney to live. </a:t>
            </a:r>
          </a:p>
          <a:p>
            <a:pPr marL="468000" indent="-468000" algn="justLow">
              <a:lnSpc>
                <a:spcPct val="130000"/>
              </a:lnSpc>
              <a:spcBef>
                <a:spcPts val="700"/>
              </a:spcBef>
              <a:buClr>
                <a:srgbClr val="6600CC"/>
              </a:buClr>
              <a:buSzPct val="90000"/>
              <a:buFont typeface="Wingdings" pitchFamily="2" charset="2"/>
              <a:buChar char="v"/>
              <a:defRPr/>
            </a:pPr>
            <a:endParaRPr lang="ar-EG"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 calcmode="lin" valueType="num">
                                      <p:cBhvr>
                                        <p:cTn id="12" dur="500" fill="hold"/>
                                        <p:tgtEl>
                                          <p:spTgt spid="132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2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2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2099">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32099">
                                            <p:txEl>
                                              <p:pRg st="1" end="1"/>
                                            </p:txEl>
                                          </p:spTgt>
                                        </p:tgtEl>
                                        <p:attrNameLst>
                                          <p:attrName>style.visibility</p:attrName>
                                        </p:attrNameLst>
                                      </p:cBhvr>
                                      <p:to>
                                        <p:strVal val="visible"/>
                                      </p:to>
                                    </p:set>
                                    <p:anim calcmode="lin" valueType="num">
                                      <p:cBhvr>
                                        <p:cTn id="19" dur="500" fill="hold"/>
                                        <p:tgtEl>
                                          <p:spTgt spid="132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2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2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20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Content Placeholder 2"/>
          <p:cNvSpPr>
            <a:spLocks noGrp="1"/>
          </p:cNvSpPr>
          <p:nvPr>
            <p:ph idx="1"/>
          </p:nvPr>
        </p:nvSpPr>
        <p:spPr>
          <a:xfrm>
            <a:off x="357188" y="1831975"/>
            <a:ext cx="8229600" cy="4525963"/>
          </a:xfrm>
        </p:spPr>
        <p:style>
          <a:lnRef idx="2">
            <a:schemeClr val="accent4"/>
          </a:lnRef>
          <a:fillRef idx="1">
            <a:schemeClr val="lt1"/>
          </a:fillRef>
          <a:effectRef idx="0">
            <a:schemeClr val="accent4"/>
          </a:effectRef>
          <a:fontRef idx="minor">
            <a:schemeClr val="dk1"/>
          </a:fontRef>
        </p:style>
        <p:txBody>
          <a:bodyPr/>
          <a:lstStyle/>
          <a:p>
            <a:pPr marL="514350" indent="-514350" algn="justLow">
              <a:lnSpc>
                <a:spcPct val="130000"/>
              </a:lnSpc>
              <a:spcBef>
                <a:spcPts val="700"/>
              </a:spcBef>
              <a:buClr>
                <a:srgbClr val="6600CC"/>
              </a:buClr>
              <a:buSzPct val="90000"/>
              <a:buFont typeface="+mj-lt"/>
              <a:buAutoNum type="arabicPeriod" startAt="2"/>
              <a:defRPr/>
            </a:pPr>
            <a:r>
              <a:rPr lang="en-US" sz="3000" b="1" u="sng" dirty="0" smtClean="0">
                <a:cs typeface="Times New Roman" pitchFamily="18" charset="0"/>
                <a:sym typeface="Symbol" pitchFamily="18" charset="2"/>
              </a:rPr>
              <a:t>Cadaver donors</a:t>
            </a:r>
            <a:r>
              <a:rPr lang="en-US" sz="3000" b="1" dirty="0" smtClean="0">
                <a:cs typeface="Times New Roman" pitchFamily="18" charset="0"/>
                <a:sym typeface="Symbol" pitchFamily="18" charset="2"/>
              </a:rPr>
              <a:t>. A cadaver donor is someone who has recently died. Most donor kidneys come from this source.</a:t>
            </a:r>
          </a:p>
          <a:p>
            <a:pPr marL="1080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In both cases, the key to success is having the closest possible </a:t>
            </a:r>
            <a:r>
              <a:rPr lang="en-US" sz="3000" b="1" u="sng" dirty="0" smtClean="0">
                <a:cs typeface="Times New Roman" pitchFamily="18" charset="0"/>
                <a:sym typeface="Symbol" pitchFamily="18" charset="2"/>
              </a:rPr>
              <a:t>blood and tissue matches</a:t>
            </a:r>
            <a:r>
              <a:rPr lang="en-US" sz="3000" b="1" dirty="0" smtClean="0">
                <a:cs typeface="Times New Roman" pitchFamily="18" charset="0"/>
                <a:sym typeface="Symbol" pitchFamily="18" charset="2"/>
              </a:rPr>
              <a:t>. A family member is not always the best match</a:t>
            </a:r>
            <a:endParaRPr lang="ar-EG" sz="3000" b="1" dirty="0" smtClean="0">
              <a:cs typeface="Times New Roman" pitchFamily="18" charset="0"/>
              <a:sym typeface="Symbol" pitchFamily="18" charset="2"/>
            </a:endParaRPr>
          </a:p>
        </p:txBody>
      </p:sp>
      <p:sp>
        <p:nvSpPr>
          <p:cNvPr id="2" name="Title 3"/>
          <p:cNvSpPr>
            <a:spLocks noGrp="1"/>
          </p:cNvSpPr>
          <p:nvPr>
            <p:ph type="title"/>
          </p:nvPr>
        </p:nvSpPr>
        <p:spPr/>
        <p:txBody>
          <a:bodyPr/>
          <a:lstStyle/>
          <a:p>
            <a:pPr eaLnBrk="1" hangingPunct="1"/>
            <a:endParaRPr lang="en-US" dirty="0" smtClean="0">
              <a:cs typeface="Times New Roman" pitchFamily="18" charset="0"/>
            </a:endParaRPr>
          </a:p>
        </p:txBody>
      </p:sp>
      <p:sp>
        <p:nvSpPr>
          <p:cNvPr id="5" name="Title 1"/>
          <p:cNvSpPr txBox="1">
            <a:spLocks/>
          </p:cNvSpPr>
          <p:nvPr/>
        </p:nvSpPr>
        <p:spPr bwMode="auto">
          <a:xfrm>
            <a:off x="571500" y="214313"/>
            <a:ext cx="8229600" cy="1143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lnSpc>
                <a:spcPct val="100000"/>
              </a:lnSpc>
              <a:spcBef>
                <a:spcPct val="0"/>
              </a:spcBef>
              <a:spcAft>
                <a:spcPts val="0"/>
              </a:spcAft>
              <a:buClrTx/>
              <a:buSzTx/>
              <a:buFontTx/>
              <a:buNone/>
              <a:defRPr/>
            </a:pPr>
            <a:r>
              <a:rPr lang="en-US" sz="3600" b="1" spc="150" dirty="0">
                <a:ln w="11430"/>
                <a:effectLst>
                  <a:outerShdw blurRad="25400" algn="tl" rotWithShape="0">
                    <a:srgbClr val="000000">
                      <a:alpha val="43000"/>
                    </a:srgbClr>
                  </a:outerShdw>
                </a:effectLst>
                <a:latin typeface="+mn-lt"/>
              </a:rPr>
              <a:t>Types of donors</a:t>
            </a:r>
            <a:endParaRPr lang="ar-EG" sz="3600" b="1" spc="150" dirty="0">
              <a:ln w="11430"/>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 calcmode="lin" valueType="num">
                                      <p:cBhvr>
                                        <p:cTn id="12" dur="500" fill="hold"/>
                                        <p:tgtEl>
                                          <p:spTgt spid="1331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31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31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312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33123">
                                            <p:txEl>
                                              <p:pRg st="1" end="1"/>
                                            </p:txEl>
                                          </p:spTgt>
                                        </p:tgtEl>
                                        <p:attrNameLst>
                                          <p:attrName>style.visibility</p:attrName>
                                        </p:attrNameLst>
                                      </p:cBhvr>
                                      <p:to>
                                        <p:strVal val="visible"/>
                                      </p:to>
                                    </p:set>
                                    <p:anim calcmode="lin" valueType="num">
                                      <p:cBhvr>
                                        <p:cTn id="19" dur="500" fill="hold"/>
                                        <p:tgtEl>
                                          <p:spTgt spid="1331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31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31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3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 surgery</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34147" name="Content Placeholder 2"/>
          <p:cNvSpPr>
            <a:spLocks noGrp="1"/>
          </p:cNvSpPr>
          <p:nvPr>
            <p:ph idx="1"/>
          </p:nvPr>
        </p:nvSpPr>
        <p:spPr>
          <a:xfrm>
            <a:off x="642938" y="2132856"/>
            <a:ext cx="7972425" cy="415364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Kidney transplant surgery takes about 3 hours. During surgery, the donor kidney will be placed in lower abdomen blood vessels from the donor kidney will be connected to arteries and veins in body. </a:t>
            </a:r>
            <a:endParaRPr lang="ar-EG"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34147">
                                            <p:bg/>
                                          </p:spTgt>
                                        </p:tgtEl>
                                        <p:attrNameLst>
                                          <p:attrName>style.visibility</p:attrName>
                                        </p:attrNameLst>
                                      </p:cBhvr>
                                      <p:to>
                                        <p:strVal val="visible"/>
                                      </p:to>
                                    </p:set>
                                    <p:anim calcmode="lin" valueType="num">
                                      <p:cBhvr>
                                        <p:cTn id="12" dur="500" fill="hold"/>
                                        <p:tgtEl>
                                          <p:spTgt spid="134147">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4147">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4147">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4147">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34147">
                                            <p:txEl>
                                              <p:pRg st="0" end="0"/>
                                            </p:txEl>
                                          </p:spTgt>
                                        </p:tgtEl>
                                        <p:attrNameLst>
                                          <p:attrName>style.visibility</p:attrName>
                                        </p:attrNameLst>
                                      </p:cBhvr>
                                      <p:to>
                                        <p:strVal val="visible"/>
                                      </p:to>
                                    </p:set>
                                    <p:anim calcmode="lin" valueType="num">
                                      <p:cBhvr>
                                        <p:cTn id="20" dur="500" fill="hold"/>
                                        <p:tgtEl>
                                          <p:spTgt spid="1341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341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341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4147"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Kidney transplant surgery</a:t>
            </a:r>
            <a:endParaRPr lang="ar-EG" sz="36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135171" name="Content Placeholder 2"/>
          <p:cNvSpPr>
            <a:spLocks noGrp="1"/>
          </p:cNvSpPr>
          <p:nvPr>
            <p:ph idx="1"/>
          </p:nvPr>
        </p:nvSpPr>
        <p:spPr>
          <a:xfrm>
            <a:off x="457200" y="1689100"/>
            <a:ext cx="8229600"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The ureter from the </a:t>
            </a:r>
            <a:r>
              <a:rPr lang="en-US" sz="3600" b="1" u="sng" dirty="0" smtClean="0">
                <a:cs typeface="Times New Roman" pitchFamily="18" charset="0"/>
                <a:sym typeface="Symbol" pitchFamily="18" charset="2"/>
              </a:rPr>
              <a:t>donor kidney will be connected to bladder. </a:t>
            </a:r>
            <a:r>
              <a:rPr lang="en-US" sz="3600" b="1" dirty="0" smtClean="0">
                <a:cs typeface="Times New Roman" pitchFamily="18" charset="0"/>
                <a:sym typeface="Symbol" pitchFamily="18" charset="2"/>
              </a:rPr>
              <a:t>Blood is then able to flow through the new kidney, and the kidney will begin to filter and remove wastes and to produce urine. </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fltVal val="0"/>
                                          </p:val>
                                        </p:tav>
                                        <p:tav tm="100000">
                                          <p:val>
                                            <p:strVal val="#ppt_w"/>
                                          </p:val>
                                        </p:tav>
                                      </p:tavLst>
                                    </p:anim>
                                    <p:anim calcmode="lin" valueType="num">
                                      <p:cBhvr>
                                        <p:cTn id="8" dur="500" fill="hold"/>
                                        <p:tgtEl>
                                          <p:spTgt spid="1351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35171">
                                            <p:bg/>
                                          </p:spTgt>
                                        </p:tgtEl>
                                        <p:attrNameLst>
                                          <p:attrName>style.visibility</p:attrName>
                                        </p:attrNameLst>
                                      </p:cBhvr>
                                      <p:to>
                                        <p:strVal val="visible"/>
                                      </p:to>
                                    </p:set>
                                    <p:anim calcmode="lin" valueType="num">
                                      <p:cBhvr>
                                        <p:cTn id="12" dur="500" fill="hold"/>
                                        <p:tgtEl>
                                          <p:spTgt spid="135171">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5171">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5171">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5171">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35171">
                                            <p:txEl>
                                              <p:pRg st="0" end="0"/>
                                            </p:txEl>
                                          </p:spTgt>
                                        </p:tgtEl>
                                        <p:attrNameLst>
                                          <p:attrName>style.visibility</p:attrName>
                                        </p:attrNameLst>
                                      </p:cBhvr>
                                      <p:to>
                                        <p:strVal val="visible"/>
                                      </p:to>
                                    </p:set>
                                    <p:anim calcmode="lin" valueType="num">
                                      <p:cBhvr>
                                        <p:cTn id="20" dur="500" fill="hold"/>
                                        <p:tgtEl>
                                          <p:spTgt spid="1351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351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351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P spid="13517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1- The  Glomerulus</a:t>
            </a:r>
            <a:endParaRPr lang="ar-KW" dirty="0"/>
          </a:p>
        </p:txBody>
      </p:sp>
      <p:sp>
        <p:nvSpPr>
          <p:cNvPr id="3" name="Content Placeholder 2"/>
          <p:cNvSpPr>
            <a:spLocks noGrp="1"/>
          </p:cNvSpPr>
          <p:nvPr>
            <p:ph idx="1"/>
          </p:nvPr>
        </p:nvSpPr>
        <p:spPr>
          <a:xfrm>
            <a:off x="457200" y="2060848"/>
            <a:ext cx="8075240" cy="4065315"/>
          </a:xfrm>
        </p:spPr>
        <p:style>
          <a:lnRef idx="2">
            <a:schemeClr val="accent4"/>
          </a:lnRef>
          <a:fillRef idx="1">
            <a:schemeClr val="lt1"/>
          </a:fillRef>
          <a:effectRef idx="0">
            <a:schemeClr val="accent4"/>
          </a:effectRef>
          <a:fontRef idx="minor">
            <a:schemeClr val="dk1"/>
          </a:fontRef>
        </p:style>
        <p:txBody>
          <a:bodyPr/>
          <a:lstStyle/>
          <a:p>
            <a:pPr algn="just"/>
            <a:r>
              <a:rPr lang="en-US" dirty="0" smtClean="0"/>
              <a:t>The glomerulus is a tiny blood vessel or capillary, which looks like a ball of yarn. Actual filtering of the blood occurs in the glomerulus. Each of the glomeruli helps keep normal proteins and cells in your bloodstream and allows wastes, excess fluid and other substances to pass.</a:t>
            </a:r>
          </a:p>
          <a:p>
            <a:endParaRPr lang="ar-KW"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2"/>
            <a:ext cx="238125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854830" y="1628800"/>
            <a:ext cx="7143750" cy="43561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marL="468000" indent="-468000" algn="justLow">
              <a:lnSpc>
                <a:spcPct val="130000"/>
              </a:lnSpc>
              <a:spcBef>
                <a:spcPts val="700"/>
              </a:spcBef>
              <a:buClr>
                <a:srgbClr val="6600CC"/>
              </a:buClr>
              <a:buSzPct val="90000"/>
              <a:buFont typeface="Wingdings" pitchFamily="2" charset="2"/>
              <a:buChar char="v"/>
              <a:defRPr/>
            </a:pPr>
            <a:r>
              <a:rPr lang="en-US" sz="3600" b="1" dirty="0">
                <a:latin typeface="+mn-lt"/>
              </a:rPr>
              <a:t>The new kidney usually begins to function right away. In most cases, diseased or damaged kidneys are not removed unless you have a severe infection of the kidney. </a:t>
            </a:r>
          </a:p>
        </p:txBody>
      </p:sp>
      <p:sp>
        <p:nvSpPr>
          <p:cNvPr id="3" name="Title 1"/>
          <p:cNvSpPr>
            <a:spLocks noGrp="1"/>
          </p:cNvSpPr>
          <p:nvPr>
            <p:ph type="title"/>
          </p:nvPr>
        </p:nvSpPr>
        <p:spPr>
          <a:xfrm>
            <a:off x="457200" y="274638"/>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Kidney transplant surgery</a:t>
            </a:r>
            <a:endParaRPr lang="ar-EG" sz="3600" b="1" spc="150" dirty="0" smtClean="0">
              <a:ln w="11430"/>
              <a:effectLst>
                <a:outerShdw blurRad="25400" algn="tl" rotWithShape="0">
                  <a:srgbClr val="000000">
                    <a:alpha val="43000"/>
                  </a:srgbClr>
                </a:outerShdw>
              </a:effectLst>
              <a:latin typeface="+mn-lt"/>
              <a:ea typeface="+mn-ea"/>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p:cTn id="7" dur="500" fill="hold"/>
                                        <p:tgtEl>
                                          <p:spTgt spid="13619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619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619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6195"/>
                                        </p:tgtEl>
                                        <p:attrNameLst>
                                          <p:attrName>ppt_y</p:attrName>
                                        </p:attrNameLst>
                                      </p:cBhvr>
                                      <p:tavLst>
                                        <p:tav tm="0">
                                          <p:val>
                                            <p:strVal val="#ppt_y"/>
                                          </p:val>
                                        </p:tav>
                                        <p:tav tm="100000">
                                          <p:val>
                                            <p:strVal val="#ppt_y"/>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animBg="1"/>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Post operative medicines:</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37219" name="Content Placeholder 2"/>
          <p:cNvSpPr>
            <a:spLocks noGrp="1"/>
          </p:cNvSpPr>
          <p:nvPr>
            <p:ph idx="1"/>
          </p:nvPr>
        </p:nvSpPr>
        <p:spPr>
          <a:xfrm>
            <a:off x="467544" y="1772816"/>
            <a:ext cx="8043862"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After the surgery a medicines to </a:t>
            </a:r>
            <a:r>
              <a:rPr lang="en-US" sz="3600" b="1" u="sng" dirty="0" smtClean="0">
                <a:cs typeface="Times New Roman" pitchFamily="18" charset="0"/>
                <a:sym typeface="Symbol" pitchFamily="18" charset="2"/>
              </a:rPr>
              <a:t>suppress immune system</a:t>
            </a:r>
            <a:r>
              <a:rPr lang="en-US" sz="3600" b="1" dirty="0" smtClean="0">
                <a:cs typeface="Times New Roman" pitchFamily="18" charset="0"/>
                <a:sym typeface="Symbol" pitchFamily="18" charset="2"/>
              </a:rPr>
              <a:t>, are used to </a:t>
            </a:r>
            <a:r>
              <a:rPr lang="en-US" sz="3600" b="1" u="sng" dirty="0" smtClean="0">
                <a:cs typeface="Times New Roman" pitchFamily="18" charset="0"/>
                <a:sym typeface="Symbol" pitchFamily="18" charset="2"/>
              </a:rPr>
              <a:t>help keep the body from rejecting new kidney. These medicines used for the rest of life.</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37219">
                                            <p:txEl>
                                              <p:pRg st="0" end="0"/>
                                            </p:txEl>
                                          </p:spTgt>
                                        </p:tgtEl>
                                        <p:attrNameLst>
                                          <p:attrName>style.visibility</p:attrName>
                                        </p:attrNameLst>
                                      </p:cBhvr>
                                      <p:to>
                                        <p:strVal val="visible"/>
                                      </p:to>
                                    </p:set>
                                    <p:anim calcmode="lin" valueType="num">
                                      <p:cBhvr>
                                        <p:cTn id="12" dur="500" fill="hold"/>
                                        <p:tgtEl>
                                          <p:spTgt spid="1372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72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72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7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22555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0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transplantation complication</a:t>
            </a:r>
            <a:endParaRPr lang="ar-EG" sz="40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38243" name="Content Placeholder 2"/>
          <p:cNvSpPr>
            <a:spLocks noGrp="1"/>
          </p:cNvSpPr>
          <p:nvPr>
            <p:ph idx="1"/>
          </p:nvPr>
        </p:nvSpPr>
        <p:spPr>
          <a:xfrm>
            <a:off x="428625" y="1760538"/>
            <a:ext cx="8229600" cy="452596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Chronic </a:t>
            </a:r>
            <a:r>
              <a:rPr lang="en-US" sz="3000" b="1" u="sng" dirty="0" smtClean="0">
                <a:cs typeface="Times New Roman" pitchFamily="18" charset="0"/>
                <a:sym typeface="Symbol" pitchFamily="18" charset="2"/>
              </a:rPr>
              <a:t>rejection </a:t>
            </a:r>
            <a:r>
              <a:rPr lang="en-US" sz="3000" b="1" dirty="0" smtClean="0">
                <a:cs typeface="Times New Roman" pitchFamily="18" charset="0"/>
                <a:sym typeface="Symbol" pitchFamily="18" charset="2"/>
              </a:rPr>
              <a:t>is a process of gradual, progressive loss of kidney function and can occur many months to several years after surgery. Experts don't fully understand what causes chronic rejection. There is no treatment for chronic rejection. </a:t>
            </a:r>
            <a:r>
              <a:rPr lang="en-US" sz="3000" b="1" u="sng" dirty="0" smtClean="0">
                <a:cs typeface="Times New Roman" pitchFamily="18" charset="0"/>
                <a:sym typeface="Symbol" pitchFamily="18" charset="2"/>
              </a:rPr>
              <a:t>Most people go back on dialysis or have another transplant. </a:t>
            </a:r>
          </a:p>
          <a:p>
            <a:pPr marL="466725" indent="-466725" algn="justLow">
              <a:lnSpc>
                <a:spcPct val="130000"/>
              </a:lnSpc>
              <a:spcBef>
                <a:spcPts val="700"/>
              </a:spcBef>
              <a:buClr>
                <a:srgbClr val="6600CC"/>
              </a:buClr>
              <a:buSzPct val="90000"/>
              <a:buFont typeface="Wingdings" pitchFamily="2" charset="2"/>
              <a:buChar char="v"/>
            </a:pPr>
            <a:endParaRPr lang="ar-EG" sz="30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 calcmode="lin" valueType="num">
                                      <p:cBhvr>
                                        <p:cTn id="12" dur="500" fill="hold"/>
                                        <p:tgtEl>
                                          <p:spTgt spid="138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8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8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8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695344089"/>
              </p:ext>
            </p:extLst>
          </p:nvPr>
        </p:nvGraphicFramePr>
        <p:xfrm>
          <a:off x="714375" y="1340768"/>
          <a:ext cx="7858125" cy="4608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357158" y="214290"/>
            <a:ext cx="8229600" cy="122555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0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transplantation complication</a:t>
            </a:r>
            <a:endParaRPr lang="ar-EG" sz="40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Content Placeholder 2"/>
          <p:cNvSpPr>
            <a:spLocks noGrp="1"/>
          </p:cNvSpPr>
          <p:nvPr>
            <p:ph idx="1"/>
          </p:nvPr>
        </p:nvSpPr>
        <p:spPr>
          <a:xfrm>
            <a:off x="323528" y="1700808"/>
            <a:ext cx="8229600" cy="471489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There is also the chance that body may </a:t>
            </a:r>
            <a:r>
              <a:rPr lang="en-US" sz="4000" b="1" u="sng" dirty="0" smtClean="0">
                <a:cs typeface="Times New Roman" pitchFamily="18" charset="0"/>
                <a:sym typeface="Symbol" pitchFamily="18" charset="2"/>
              </a:rPr>
              <a:t>still reject new kidney </a:t>
            </a:r>
            <a:r>
              <a:rPr lang="en-US" sz="4000" b="1" dirty="0" smtClean="0">
                <a:cs typeface="Times New Roman" pitchFamily="18" charset="0"/>
                <a:sym typeface="Symbol" pitchFamily="18" charset="2"/>
              </a:rPr>
              <a:t>even with medicines. If this happens, child will have to start dialysis and possibly wait for another kidney transplant.</a:t>
            </a:r>
          </a:p>
          <a:p>
            <a:pPr marL="466725" indent="-466725" algn="justLow">
              <a:lnSpc>
                <a:spcPct val="130000"/>
              </a:lnSpc>
              <a:spcBef>
                <a:spcPts val="700"/>
              </a:spcBef>
              <a:buClr>
                <a:srgbClr val="6600CC"/>
              </a:buClr>
              <a:buSzPct val="90000"/>
              <a:buFont typeface="Wingdings" pitchFamily="2" charset="2"/>
              <a:buChar char="v"/>
            </a:pPr>
            <a:endParaRPr lang="ar-EG" sz="4000" b="1" dirty="0" smtClean="0">
              <a:cs typeface="Times New Roman" pitchFamily="18" charset="0"/>
              <a:sym typeface="Symbol" pitchFamily="18" charset="2"/>
            </a:endParaRPr>
          </a:p>
        </p:txBody>
      </p:sp>
      <p:sp>
        <p:nvSpPr>
          <p:cNvPr id="3" name="Title 1"/>
          <p:cNvSpPr>
            <a:spLocks noGrp="1"/>
          </p:cNvSpPr>
          <p:nvPr>
            <p:ph type="title"/>
          </p:nvPr>
        </p:nvSpPr>
        <p:spPr>
          <a:xfrm>
            <a:off x="357158" y="214290"/>
            <a:ext cx="8229600" cy="122555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0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transplantation complication</a:t>
            </a:r>
            <a:endParaRPr lang="ar-EG" sz="40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0291">
                                            <p:bg/>
                                          </p:spTgt>
                                        </p:tgtEl>
                                        <p:attrNameLst>
                                          <p:attrName>style.visibility</p:attrName>
                                        </p:attrNameLst>
                                      </p:cBhvr>
                                      <p:to>
                                        <p:strVal val="visible"/>
                                      </p:to>
                                    </p:set>
                                    <p:anim calcmode="lin" valueType="num">
                                      <p:cBhvr>
                                        <p:cTn id="7" dur="500" fill="hold"/>
                                        <p:tgtEl>
                                          <p:spTgt spid="140291">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0291">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0291">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0291">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40291">
                                            <p:txEl>
                                              <p:pRg st="0" end="0"/>
                                            </p:txEl>
                                          </p:spTgt>
                                        </p:tgtEl>
                                        <p:attrNameLst>
                                          <p:attrName>style.visibility</p:attrName>
                                        </p:attrNameLst>
                                      </p:cBhvr>
                                      <p:to>
                                        <p:strVal val="visible"/>
                                      </p:to>
                                    </p:set>
                                    <p:anim calcmode="lin" valueType="num">
                                      <p:cBhvr>
                                        <p:cTn id="15" dur="500" fill="hold"/>
                                        <p:tgtEl>
                                          <p:spTgt spid="1402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02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02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0291">
                                            <p:txEl>
                                              <p:pRg st="0" end="0"/>
                                            </p:txEl>
                                          </p:spTgt>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nimBg="1"/>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Content Placeholder 2"/>
          <p:cNvSpPr>
            <a:spLocks noGrp="1"/>
          </p:cNvSpPr>
          <p:nvPr>
            <p:ph idx="1"/>
          </p:nvPr>
        </p:nvSpPr>
        <p:spPr>
          <a:xfrm>
            <a:off x="357188" y="2000240"/>
            <a:ext cx="8229600" cy="450059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u="sng" dirty="0" smtClean="0">
                <a:cs typeface="Times New Roman" pitchFamily="18" charset="0"/>
                <a:sym typeface="Symbol" pitchFamily="18" charset="2"/>
              </a:rPr>
              <a:t>Immunosuppressive</a:t>
            </a:r>
            <a:r>
              <a:rPr lang="en-US" sz="3600" b="1" dirty="0" smtClean="0">
                <a:cs typeface="Times New Roman" pitchFamily="18" charset="0"/>
                <a:sym typeface="Symbol" pitchFamily="18" charset="2"/>
              </a:rPr>
              <a:t> medicines also increase risk of other diseases, such as </a:t>
            </a:r>
            <a:r>
              <a:rPr lang="en-US" sz="3600" b="1" u="sng" dirty="0" smtClean="0">
                <a:cs typeface="Times New Roman" pitchFamily="18" charset="0"/>
                <a:sym typeface="Symbol" pitchFamily="18" charset="2"/>
              </a:rPr>
              <a:t>skin cancer and lymphoma</a:t>
            </a:r>
            <a:r>
              <a:rPr lang="en-US" sz="3600" b="1" dirty="0" smtClean="0">
                <a:cs typeface="Times New Roman" pitchFamily="18" charset="0"/>
                <a:sym typeface="Symbol" pitchFamily="18" charset="2"/>
              </a:rPr>
              <a:t>. A greater risk for diabetes, high blood pressure, heart disease, cataracts, and inflammation of the liver (cirrhosis).</a:t>
            </a:r>
          </a:p>
          <a:p>
            <a:pPr marL="466725" indent="-466725" algn="justLow">
              <a:lnSpc>
                <a:spcPct val="130000"/>
              </a:lnSpc>
              <a:spcBef>
                <a:spcPts val="700"/>
              </a:spcBef>
              <a:buClr>
                <a:srgbClr val="6600CC"/>
              </a:buClr>
              <a:buSzPct val="90000"/>
              <a:buFont typeface="Wingdings" pitchFamily="2" charset="2"/>
              <a:buChar char="v"/>
            </a:pPr>
            <a:endParaRPr lang="ar-EG" sz="4000" b="1" dirty="0" smtClean="0">
              <a:cs typeface="Times New Roman" pitchFamily="18" charset="0"/>
              <a:sym typeface="Symbol" pitchFamily="18" charset="2"/>
            </a:endParaRPr>
          </a:p>
        </p:txBody>
      </p:sp>
      <p:sp>
        <p:nvSpPr>
          <p:cNvPr id="3" name="Title 1"/>
          <p:cNvSpPr>
            <a:spLocks noGrp="1"/>
          </p:cNvSpPr>
          <p:nvPr>
            <p:ph type="title"/>
          </p:nvPr>
        </p:nvSpPr>
        <p:spPr>
          <a:xfrm>
            <a:off x="357158" y="214290"/>
            <a:ext cx="8229600" cy="122555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0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Kidney transplantation complication</a:t>
            </a:r>
            <a:endParaRPr lang="ar-EG" sz="40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1315">
                                            <p:bg/>
                                          </p:spTgt>
                                        </p:tgtEl>
                                        <p:attrNameLst>
                                          <p:attrName>style.visibility</p:attrName>
                                        </p:attrNameLst>
                                      </p:cBhvr>
                                      <p:to>
                                        <p:strVal val="visible"/>
                                      </p:to>
                                    </p:set>
                                    <p:anim calcmode="lin" valueType="num">
                                      <p:cBhvr>
                                        <p:cTn id="7" dur="500" fill="hold"/>
                                        <p:tgtEl>
                                          <p:spTgt spid="141315">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1315">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1315">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1315">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41315">
                                            <p:txEl>
                                              <p:pRg st="0" end="0"/>
                                            </p:txEl>
                                          </p:spTgt>
                                        </p:tgtEl>
                                        <p:attrNameLst>
                                          <p:attrName>style.visibility</p:attrName>
                                        </p:attrNameLst>
                                      </p:cBhvr>
                                      <p:to>
                                        <p:strVal val="visible"/>
                                      </p:to>
                                    </p:set>
                                    <p:anim calcmode="lin" valueType="num">
                                      <p:cBhvr>
                                        <p:cTn id="15" dur="500" fill="hold"/>
                                        <p:tgtEl>
                                          <p:spTgt spid="14131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131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131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1315">
                                            <p:txEl>
                                              <p:pRg st="0" end="0"/>
                                            </p:txEl>
                                          </p:spTgt>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nimBg="1"/>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338" name="Rectangle 7"/>
          <p:cNvSpPr>
            <a:spLocks noGrp="1" noChangeArrowheads="1"/>
          </p:cNvSpPr>
          <p:nvPr>
            <p:ph type="title"/>
          </p:nvPr>
        </p:nvSpPr>
        <p:spPr/>
        <p:txBody>
          <a:bodyPr/>
          <a:lstStyle/>
          <a:p>
            <a:pPr eaLnBrk="1" hangingPunct="1"/>
            <a:r>
              <a:rPr lang="en-US" dirty="0" smtClean="0"/>
              <a:t>Thank you</a:t>
            </a:r>
          </a:p>
        </p:txBody>
      </p:sp>
      <p:sp>
        <p:nvSpPr>
          <p:cNvPr id="17416" name="WordArt 8"/>
          <p:cNvSpPr>
            <a:spLocks noChangeArrowheads="1" noChangeShapeType="1" noTextEdit="1"/>
          </p:cNvSpPr>
          <p:nvPr/>
        </p:nvSpPr>
        <p:spPr bwMode="auto">
          <a:xfrm>
            <a:off x="2214563" y="642938"/>
            <a:ext cx="5429250" cy="1643062"/>
          </a:xfrm>
          <a:prstGeom prst="rect">
            <a:avLst/>
          </a:prstGeom>
        </p:spPr>
        <p:txBody>
          <a:bodyPr wrap="none" fromWordArt="1">
            <a:prstTxWarp prst="textPlain">
              <a:avLst>
                <a:gd name="adj" fmla="val 50000"/>
              </a:avLst>
            </a:prstTxWarp>
          </a:bodyPr>
          <a:lstStyle/>
          <a:p>
            <a:pPr>
              <a:buNone/>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endParaRPr lang="ar-KW"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iterate type="lt">
                                    <p:tmPct val="0"/>
                                  </p:iterate>
                                  <p:childTnLst>
                                    <p:animMotion origin="layout" path="M -0.53906 -0.21343 L -2.5E-6 0.3 " pathEditMode="relative" rAng="0" ptsTypes="AA">
                                      <p:cBhvr>
                                        <p:cTn id="6" dur="2000" fill="hold"/>
                                        <p:tgtEl>
                                          <p:spTgt spid="17416"/>
                                        </p:tgtEl>
                                        <p:attrNameLst>
                                          <p:attrName>ppt_x</p:attrName>
                                          <p:attrName>ppt_y</p:attrName>
                                        </p:attrNameLst>
                                      </p:cBhvr>
                                      <p:rCtr x="26900" y="25700"/>
                                    </p:animMotion>
                                  </p:childTnLst>
                                </p:cTn>
                              </p:par>
                            </p:childTnLst>
                          </p:cTn>
                        </p:par>
                        <p:par>
                          <p:cTn id="7" fill="hold">
                            <p:stCondLst>
                              <p:cond delay="2000"/>
                            </p:stCondLst>
                            <p:childTnLst>
                              <p:par>
                                <p:cTn id="8" presetID="26" presetClass="emph" presetSubtype="0" fill="hold" grpId="1" nodeType="afterEffect">
                                  <p:stCondLst>
                                    <p:cond delay="0"/>
                                  </p:stCondLst>
                                  <p:iterate type="lt">
                                    <p:tmPct val="0"/>
                                  </p:iterate>
                                  <p:childTnLst>
                                    <p:animEffect transition="out" filter="fade">
                                      <p:cBhvr>
                                        <p:cTn id="9" dur="3000" tmFilter="0, 0; .2, .5; .8, .5; 1, 0"/>
                                        <p:tgtEl>
                                          <p:spTgt spid="17416"/>
                                        </p:tgtEl>
                                      </p:cBhvr>
                                    </p:animEffect>
                                    <p:animScale>
                                      <p:cBhvr>
                                        <p:cTn id="10" dur="1500" autoRev="1" fill="hold"/>
                                        <p:tgtEl>
                                          <p:spTgt spid="174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b="1" dirty="0" smtClean="0"/>
              <a:t>2- The Tubule</a:t>
            </a:r>
            <a:endParaRPr lang="ar-KW"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endParaRPr lang="en-US" dirty="0" smtClean="0"/>
          </a:p>
          <a:p>
            <a:r>
              <a:rPr lang="en-US" dirty="0" smtClean="0"/>
              <a:t>The tubule, also called renal or kidney tubule, is a tiny tube where the wastes, extra fluid and other recyclable substances like sodium and potassium filtered out from the glomerulus pass through.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b="1" dirty="0" smtClean="0"/>
              <a:t>Damage to the Nephrons</a:t>
            </a:r>
            <a:endParaRPr lang="ar-KW"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buNone/>
            </a:pPr>
            <a:r>
              <a:rPr lang="en-US" dirty="0" smtClean="0">
                <a:solidFill>
                  <a:schemeClr val="tx1"/>
                </a:solidFill>
              </a:rPr>
              <a:t>Damage to </a:t>
            </a:r>
            <a:r>
              <a:rPr lang="en-US" u="sng" dirty="0" smtClean="0">
                <a:solidFill>
                  <a:schemeClr val="tx1"/>
                </a:solidFill>
              </a:rPr>
              <a:t>nephrons</a:t>
            </a:r>
            <a:r>
              <a:rPr lang="en-US" dirty="0" smtClean="0">
                <a:solidFill>
                  <a:schemeClr val="tx1"/>
                </a:solidFill>
              </a:rPr>
              <a:t> can lead to kidney disease. Conditions that can affect the glomerulus are:</a:t>
            </a:r>
          </a:p>
          <a:p>
            <a:pPr lvl="0"/>
            <a:r>
              <a:rPr lang="en-US" dirty="0" smtClean="0">
                <a:solidFill>
                  <a:schemeClr val="tx1"/>
                </a:solidFill>
              </a:rPr>
              <a:t>Glomerular Diseases</a:t>
            </a:r>
          </a:p>
          <a:p>
            <a:pPr lvl="0"/>
            <a:r>
              <a:rPr lang="en-US" dirty="0" smtClean="0">
                <a:solidFill>
                  <a:schemeClr val="tx1"/>
                </a:solidFill>
              </a:rPr>
              <a:t>Lupus Nephritis</a:t>
            </a:r>
          </a:p>
          <a:p>
            <a:pPr lvl="0"/>
            <a:r>
              <a:rPr lang="en-US" dirty="0" smtClean="0">
                <a:solidFill>
                  <a:schemeClr val="tx1"/>
                </a:solidFill>
              </a:rPr>
              <a:t>Nephrotic Syndrome</a:t>
            </a:r>
          </a:p>
          <a:p>
            <a:pPr lvl="0"/>
            <a:r>
              <a:rPr lang="en-US" dirty="0" smtClean="0">
                <a:solidFill>
                  <a:schemeClr val="tx1"/>
                </a:solidFill>
              </a:rPr>
              <a:t>Immunoglobulin  A (IgA) Nephropathy</a:t>
            </a:r>
          </a:p>
          <a:p>
            <a:pPr lvl="0"/>
            <a:r>
              <a:rPr lang="en-US" dirty="0" smtClean="0">
                <a:solidFill>
                  <a:schemeClr val="tx1"/>
                </a:solidFill>
              </a:rPr>
              <a:t>Diabetes</a:t>
            </a:r>
          </a:p>
          <a:p>
            <a:endParaRPr lang="ar-KW"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pic>
        <p:nvPicPr>
          <p:cNvPr id="4" name="irc_mi" descr="bimg66sm"/>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0896093"/>
              </p:ext>
            </p:extLst>
          </p:nvPr>
        </p:nvGraphicFramePr>
        <p:xfrm>
          <a:off x="0" y="1357298"/>
          <a:ext cx="8929718"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bwMode="auto">
          <a:xfrm>
            <a:off x="571500" y="142852"/>
            <a:ext cx="8001028"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100000"/>
              </a:lnSpc>
              <a:buClrTx/>
              <a:buSzTx/>
              <a:buFontTx/>
              <a:buNone/>
              <a:defRPr/>
            </a:pPr>
            <a:r>
              <a:rPr lang="en-US" altLang="ko-KR" sz="3200" b="1" spc="150" dirty="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Normal finding in morning samples urine analysis: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graphicEl>
                                              <a:dgm id="{3A64E30E-4E1E-4B37-AB82-19FC8B4B0678}"/>
                                            </p:graphicEl>
                                          </p:spTgt>
                                        </p:tgtEl>
                                        <p:attrNameLst>
                                          <p:attrName>style.visibility</p:attrName>
                                        </p:attrNameLst>
                                      </p:cBhvr>
                                      <p:to>
                                        <p:strVal val="visible"/>
                                      </p:to>
                                    </p:set>
                                    <p:animEffect transition="in" filter="fade">
                                      <p:cBhvr>
                                        <p:cTn id="12" dur="1000"/>
                                        <p:tgtEl>
                                          <p:spTgt spid="4">
                                            <p:graphicEl>
                                              <a:dgm id="{3A64E30E-4E1E-4B37-AB82-19FC8B4B067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95BEAAA-2E3D-4286-BC92-1CC3A1DD5D99}"/>
                                            </p:graphicEl>
                                          </p:spTgt>
                                        </p:tgtEl>
                                        <p:attrNameLst>
                                          <p:attrName>style.visibility</p:attrName>
                                        </p:attrNameLst>
                                      </p:cBhvr>
                                      <p:to>
                                        <p:strVal val="visible"/>
                                      </p:to>
                                    </p:set>
                                    <p:animEffect transition="in" filter="fade">
                                      <p:cBhvr>
                                        <p:cTn id="15" dur="2000"/>
                                        <p:tgtEl>
                                          <p:spTgt spid="4">
                                            <p:graphicEl>
                                              <a:dgm id="{A95BEAAA-2E3D-4286-BC92-1CC3A1DD5D99}"/>
                                            </p:graphic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C29A6E23-9B86-4ADB-8335-AEFD63658DED}"/>
                                            </p:graphicEl>
                                          </p:spTgt>
                                        </p:tgtEl>
                                        <p:attrNameLst>
                                          <p:attrName>style.visibility</p:attrName>
                                        </p:attrNameLst>
                                      </p:cBhvr>
                                      <p:to>
                                        <p:strVal val="visible"/>
                                      </p:to>
                                    </p:set>
                                    <p:animEffect transition="in" filter="fade">
                                      <p:cBhvr>
                                        <p:cTn id="19" dur="2000"/>
                                        <p:tgtEl>
                                          <p:spTgt spid="4">
                                            <p:graphicEl>
                                              <a:dgm id="{C29A6E23-9B86-4ADB-8335-AEFD63658DED}"/>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A21E50D0-C874-4484-96BA-3F3CCA9AD3C4}"/>
                                            </p:graphicEl>
                                          </p:spTgt>
                                        </p:tgtEl>
                                        <p:attrNameLst>
                                          <p:attrName>style.visibility</p:attrName>
                                        </p:attrNameLst>
                                      </p:cBhvr>
                                      <p:to>
                                        <p:strVal val="visible"/>
                                      </p:to>
                                    </p:set>
                                    <p:animEffect transition="in" filter="fade">
                                      <p:cBhvr>
                                        <p:cTn id="22" dur="2000"/>
                                        <p:tgtEl>
                                          <p:spTgt spid="4">
                                            <p:graphicEl>
                                              <a:dgm id="{A21E50D0-C874-4484-96BA-3F3CCA9AD3C4}"/>
                                            </p:graphicEl>
                                          </p:spTgt>
                                        </p:tgtEl>
                                      </p:cBhvr>
                                    </p:animEffect>
                                  </p:childTnLst>
                                </p:cTn>
                              </p:par>
                            </p:childTnLst>
                          </p:cTn>
                        </p:par>
                        <p:par>
                          <p:cTn id="23" fill="hold">
                            <p:stCondLst>
                              <p:cond delay="4500"/>
                            </p:stCondLst>
                            <p:childTnLst>
                              <p:par>
                                <p:cTn id="24" presetID="10" presetClass="entr" presetSubtype="0" fill="hold" grpId="0" nodeType="afterEffect">
                                  <p:stCondLst>
                                    <p:cond delay="0"/>
                                  </p:stCondLst>
                                  <p:childTnLst>
                                    <p:set>
                                      <p:cBhvr>
                                        <p:cTn id="25" dur="1" fill="hold">
                                          <p:stCondLst>
                                            <p:cond delay="0"/>
                                          </p:stCondLst>
                                        </p:cTn>
                                        <p:tgtEl>
                                          <p:spTgt spid="4">
                                            <p:graphicEl>
                                              <a:dgm id="{A581C5D5-54D0-4949-B3D1-EFF084A4A22D}"/>
                                            </p:graphicEl>
                                          </p:spTgt>
                                        </p:tgtEl>
                                        <p:attrNameLst>
                                          <p:attrName>style.visibility</p:attrName>
                                        </p:attrNameLst>
                                      </p:cBhvr>
                                      <p:to>
                                        <p:strVal val="visible"/>
                                      </p:to>
                                    </p:set>
                                    <p:animEffect transition="in" filter="fade">
                                      <p:cBhvr>
                                        <p:cTn id="26" dur="2000"/>
                                        <p:tgtEl>
                                          <p:spTgt spid="4">
                                            <p:graphicEl>
                                              <a:dgm id="{A581C5D5-54D0-4949-B3D1-EFF084A4A22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30AEE54A-2FC6-49F4-8EBD-E513B9AF2C0E}"/>
                                            </p:graphicEl>
                                          </p:spTgt>
                                        </p:tgtEl>
                                        <p:attrNameLst>
                                          <p:attrName>style.visibility</p:attrName>
                                        </p:attrNameLst>
                                      </p:cBhvr>
                                      <p:to>
                                        <p:strVal val="visible"/>
                                      </p:to>
                                    </p:set>
                                    <p:animEffect transition="in" filter="fade">
                                      <p:cBhvr>
                                        <p:cTn id="29" dur="2000"/>
                                        <p:tgtEl>
                                          <p:spTgt spid="4">
                                            <p:graphicEl>
                                              <a:dgm id="{30AEE54A-2FC6-49F4-8EBD-E513B9AF2C0E}"/>
                                            </p:graphicEl>
                                          </p:spTgt>
                                        </p:tgtEl>
                                      </p:cBhvr>
                                    </p:animEffec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4">
                                            <p:graphicEl>
                                              <a:dgm id="{0B5A9AA1-07E3-462A-BBDD-533CA6B60060}"/>
                                            </p:graphicEl>
                                          </p:spTgt>
                                        </p:tgtEl>
                                        <p:attrNameLst>
                                          <p:attrName>style.visibility</p:attrName>
                                        </p:attrNameLst>
                                      </p:cBhvr>
                                      <p:to>
                                        <p:strVal val="visible"/>
                                      </p:to>
                                    </p:set>
                                    <p:animEffect transition="in" filter="fade">
                                      <p:cBhvr>
                                        <p:cTn id="33" dur="2000"/>
                                        <p:tgtEl>
                                          <p:spTgt spid="4">
                                            <p:graphicEl>
                                              <a:dgm id="{0B5A9AA1-07E3-462A-BBDD-533CA6B6006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A73FB15E-6617-4F68-B68C-8C31E39DFE5E}"/>
                                            </p:graphicEl>
                                          </p:spTgt>
                                        </p:tgtEl>
                                        <p:attrNameLst>
                                          <p:attrName>style.visibility</p:attrName>
                                        </p:attrNameLst>
                                      </p:cBhvr>
                                      <p:to>
                                        <p:strVal val="visible"/>
                                      </p:to>
                                    </p:set>
                                    <p:animEffect transition="in" filter="fade">
                                      <p:cBhvr>
                                        <p:cTn id="36" dur="2000"/>
                                        <p:tgtEl>
                                          <p:spTgt spid="4">
                                            <p:graphicEl>
                                              <a:dgm id="{A73FB15E-6617-4F68-B68C-8C31E39DFE5E}"/>
                                            </p:graphicEl>
                                          </p:spTgt>
                                        </p:tgtEl>
                                      </p:cBhvr>
                                    </p:animEffect>
                                  </p:childTnLst>
                                </p:cTn>
                              </p:par>
                            </p:childTnLst>
                          </p:cTn>
                        </p:par>
                        <p:par>
                          <p:cTn id="37" fill="hold">
                            <p:stCondLst>
                              <p:cond delay="8500"/>
                            </p:stCondLst>
                            <p:childTnLst>
                              <p:par>
                                <p:cTn id="38" presetID="10" presetClass="entr" presetSubtype="0" fill="hold" grpId="0" nodeType="afterEffect">
                                  <p:stCondLst>
                                    <p:cond delay="0"/>
                                  </p:stCondLst>
                                  <p:childTnLst>
                                    <p:set>
                                      <p:cBhvr>
                                        <p:cTn id="39" dur="1" fill="hold">
                                          <p:stCondLst>
                                            <p:cond delay="0"/>
                                          </p:stCondLst>
                                        </p:cTn>
                                        <p:tgtEl>
                                          <p:spTgt spid="4">
                                            <p:graphicEl>
                                              <a:dgm id="{BF285B5B-2871-48A5-8479-BAF50207570D}"/>
                                            </p:graphicEl>
                                          </p:spTgt>
                                        </p:tgtEl>
                                        <p:attrNameLst>
                                          <p:attrName>style.visibility</p:attrName>
                                        </p:attrNameLst>
                                      </p:cBhvr>
                                      <p:to>
                                        <p:strVal val="visible"/>
                                      </p:to>
                                    </p:set>
                                    <p:animEffect transition="in" filter="fade">
                                      <p:cBhvr>
                                        <p:cTn id="40" dur="2000"/>
                                        <p:tgtEl>
                                          <p:spTgt spid="4">
                                            <p:graphicEl>
                                              <a:dgm id="{BF285B5B-2871-48A5-8479-BAF50207570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CF9E630A-4168-4794-A107-C9D37B1183B7}"/>
                                            </p:graphicEl>
                                          </p:spTgt>
                                        </p:tgtEl>
                                        <p:attrNameLst>
                                          <p:attrName>style.visibility</p:attrName>
                                        </p:attrNameLst>
                                      </p:cBhvr>
                                      <p:to>
                                        <p:strVal val="visible"/>
                                      </p:to>
                                    </p:set>
                                    <p:animEffect transition="in" filter="fade">
                                      <p:cBhvr>
                                        <p:cTn id="43" dur="2000"/>
                                        <p:tgtEl>
                                          <p:spTgt spid="4">
                                            <p:graphicEl>
                                              <a:dgm id="{CF9E630A-4168-4794-A107-C9D37B1183B7}"/>
                                            </p:graphicEl>
                                          </p:spTgt>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79CCD781-74FC-4C29-B372-7289D64CAE53}"/>
                                            </p:graphicEl>
                                          </p:spTgt>
                                        </p:tgtEl>
                                        <p:attrNameLst>
                                          <p:attrName>style.visibility</p:attrName>
                                        </p:attrNameLst>
                                      </p:cBhvr>
                                      <p:to>
                                        <p:strVal val="visible"/>
                                      </p:to>
                                    </p:set>
                                    <p:animEffect transition="in" filter="fade">
                                      <p:cBhvr>
                                        <p:cTn id="47" dur="2000"/>
                                        <p:tgtEl>
                                          <p:spTgt spid="4">
                                            <p:graphicEl>
                                              <a:dgm id="{79CCD781-74FC-4C29-B372-7289D64CAE53}"/>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1B4CF246-F37D-4BFD-8C62-1F5D53703E3A}"/>
                                            </p:graphicEl>
                                          </p:spTgt>
                                        </p:tgtEl>
                                        <p:attrNameLst>
                                          <p:attrName>style.visibility</p:attrName>
                                        </p:attrNameLst>
                                      </p:cBhvr>
                                      <p:to>
                                        <p:strVal val="visible"/>
                                      </p:to>
                                    </p:set>
                                    <p:animEffect transition="in" filter="fade">
                                      <p:cBhvr>
                                        <p:cTn id="50" dur="2000"/>
                                        <p:tgtEl>
                                          <p:spTgt spid="4">
                                            <p:graphicEl>
                                              <a:dgm id="{1B4CF246-F37D-4BFD-8C62-1F5D53703E3A}"/>
                                            </p:graphicEl>
                                          </p:spTgt>
                                        </p:tgtEl>
                                      </p:cBhvr>
                                    </p:animEffect>
                                  </p:childTnLst>
                                </p:cTn>
                              </p:par>
                            </p:childTnLst>
                          </p:cTn>
                        </p:par>
                        <p:par>
                          <p:cTn id="51" fill="hold">
                            <p:stCondLst>
                              <p:cond delay="12500"/>
                            </p:stCondLst>
                            <p:childTnLst>
                              <p:par>
                                <p:cTn id="52" presetID="10" presetClass="entr" presetSubtype="0" fill="hold" grpId="0" nodeType="afterEffect">
                                  <p:stCondLst>
                                    <p:cond delay="0"/>
                                  </p:stCondLst>
                                  <p:childTnLst>
                                    <p:set>
                                      <p:cBhvr>
                                        <p:cTn id="53" dur="1" fill="hold">
                                          <p:stCondLst>
                                            <p:cond delay="0"/>
                                          </p:stCondLst>
                                        </p:cTn>
                                        <p:tgtEl>
                                          <p:spTgt spid="4">
                                            <p:graphicEl>
                                              <a:dgm id="{0A220768-24EF-4B26-BC89-5571114C67E8}"/>
                                            </p:graphicEl>
                                          </p:spTgt>
                                        </p:tgtEl>
                                        <p:attrNameLst>
                                          <p:attrName>style.visibility</p:attrName>
                                        </p:attrNameLst>
                                      </p:cBhvr>
                                      <p:to>
                                        <p:strVal val="visible"/>
                                      </p:to>
                                    </p:set>
                                    <p:animEffect transition="in" filter="fade">
                                      <p:cBhvr>
                                        <p:cTn id="54" dur="2000"/>
                                        <p:tgtEl>
                                          <p:spTgt spid="4">
                                            <p:graphicEl>
                                              <a:dgm id="{0A220768-24EF-4B26-BC89-5571114C67E8}"/>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B983B9BE-4593-43FB-9097-B11FDDAB92F7}"/>
                                            </p:graphicEl>
                                          </p:spTgt>
                                        </p:tgtEl>
                                        <p:attrNameLst>
                                          <p:attrName>style.visibility</p:attrName>
                                        </p:attrNameLst>
                                      </p:cBhvr>
                                      <p:to>
                                        <p:strVal val="visible"/>
                                      </p:to>
                                    </p:set>
                                    <p:animEffect transition="in" filter="fade">
                                      <p:cBhvr>
                                        <p:cTn id="57" dur="2000"/>
                                        <p:tgtEl>
                                          <p:spTgt spid="4">
                                            <p:graphicEl>
                                              <a:dgm id="{B983B9BE-4593-43FB-9097-B11FDDAB92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52196648"/>
              </p:ext>
            </p:extLst>
          </p:nvPr>
        </p:nvGraphicFramePr>
        <p:xfrm>
          <a:off x="-285784" y="2204864"/>
          <a:ext cx="9644130" cy="4295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noChangeArrowheads="1"/>
          </p:cNvSpPr>
          <p:nvPr/>
        </p:nvSpPr>
        <p:spPr bwMode="auto">
          <a:xfrm>
            <a:off x="571500" y="500063"/>
            <a:ext cx="8351838" cy="1000125"/>
          </a:xfrm>
          <a:prstGeom prst="rect">
            <a:avLst/>
          </a:prstGeom>
          <a:noFill/>
          <a:ln w="9525">
            <a:noFill/>
            <a:miter lim="800000"/>
            <a:headEnd/>
            <a:tailEnd/>
          </a:ln>
        </p:spPr>
        <p:txBody>
          <a:bodyPr/>
          <a:lstStyle/>
          <a:p>
            <a:pPr algn="justLow" eaLnBrk="1" hangingPunct="1">
              <a:lnSpc>
                <a:spcPct val="100000"/>
              </a:lnSpc>
              <a:buClrTx/>
              <a:buSzTx/>
              <a:buFontTx/>
              <a:buNone/>
              <a:defRPr/>
            </a:pPr>
            <a:endParaRPr lang="en-US" altLang="ko-KR" sz="4800" b="1" spc="150" dirty="0">
              <a:ln w="11430"/>
              <a:solidFill>
                <a:srgbClr val="F8F8F8"/>
              </a:solidFill>
              <a:effectLst>
                <a:outerShdw blurRad="25400" algn="tl" rotWithShape="0">
                  <a:srgbClr val="000000">
                    <a:alpha val="43000"/>
                  </a:srgbClr>
                </a:outerShdw>
              </a:effectLst>
              <a:latin typeface="Arial" pitchFamily="34" charset="0"/>
              <a:ea typeface="Gulim" pitchFamily="34" charset="-127"/>
              <a:cs typeface="Arial" pitchFamily="34" charset="0"/>
            </a:endParaRPr>
          </a:p>
        </p:txBody>
      </p:sp>
      <p:sp>
        <p:nvSpPr>
          <p:cNvPr id="6" name="Rectangle 3"/>
          <p:cNvSpPr txBox="1">
            <a:spLocks noChangeArrowheads="1"/>
          </p:cNvSpPr>
          <p:nvPr/>
        </p:nvSpPr>
        <p:spPr bwMode="auto">
          <a:xfrm>
            <a:off x="571472" y="214290"/>
            <a:ext cx="8001028" cy="128588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100000"/>
              </a:lnSpc>
              <a:buClrTx/>
              <a:buSzTx/>
              <a:buNone/>
              <a:defRPr/>
            </a:pPr>
            <a:r>
              <a:rPr lang="en-US" altLang="ko-KR" sz="32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Conti..Normal </a:t>
            </a:r>
            <a:r>
              <a:rPr lang="en-US" altLang="ko-KR" sz="3200" b="1" spc="150" dirty="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finding in morning samples urine </a:t>
            </a:r>
            <a:r>
              <a:rPr lang="en-US" altLang="ko-KR" sz="32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analysis: Sediment :   </a:t>
            </a:r>
          </a:p>
          <a:p>
            <a:pPr eaLnBrk="1" hangingPunct="1">
              <a:lnSpc>
                <a:spcPct val="100000"/>
              </a:lnSpc>
              <a:buClrTx/>
              <a:buSzTx/>
              <a:buNone/>
              <a:defRPr/>
            </a:pPr>
            <a:endParaRPr lang="en-US" altLang="ko-KR" sz="32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endParaRPr>
          </a:p>
          <a:p>
            <a:pPr eaLnBrk="1" hangingPunct="1">
              <a:lnSpc>
                <a:spcPct val="100000"/>
              </a:lnSpc>
              <a:buClrTx/>
              <a:buSzTx/>
              <a:buFontTx/>
              <a:buNone/>
              <a:defRPr/>
            </a:pPr>
            <a:endParaRPr lang="en-US" altLang="ko-KR" sz="3200" b="1" spc="150" dirty="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B8E136C7-7454-4CBE-84D1-30BD016A7670}"/>
                                            </p:graphicEl>
                                          </p:spTgt>
                                        </p:tgtEl>
                                        <p:attrNameLst>
                                          <p:attrName>style.visibility</p:attrName>
                                        </p:attrNameLst>
                                      </p:cBhvr>
                                      <p:to>
                                        <p:strVal val="visible"/>
                                      </p:to>
                                    </p:set>
                                    <p:animEffect transition="in" filter="wipe(down)">
                                      <p:cBhvr>
                                        <p:cTn id="17" dur="500"/>
                                        <p:tgtEl>
                                          <p:spTgt spid="5">
                                            <p:graphicEl>
                                              <a:dgm id="{B8E136C7-7454-4CBE-84D1-30BD016A7670}"/>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graphicEl>
                                              <a:dgm id="{AB6AFDEC-9DFA-4723-8967-3A9BBFDCDAD3}"/>
                                            </p:graphicEl>
                                          </p:spTgt>
                                        </p:tgtEl>
                                        <p:attrNameLst>
                                          <p:attrName>style.visibility</p:attrName>
                                        </p:attrNameLst>
                                      </p:cBhvr>
                                      <p:to>
                                        <p:strVal val="visible"/>
                                      </p:to>
                                    </p:set>
                                    <p:animEffect transition="in" filter="wipe(down)">
                                      <p:cBhvr>
                                        <p:cTn id="20" dur="500"/>
                                        <p:tgtEl>
                                          <p:spTgt spid="5">
                                            <p:graphicEl>
                                              <a:dgm id="{AB6AFDEC-9DFA-4723-8967-3A9BBFDCDAD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graphicEl>
                                              <a:dgm id="{A943535A-605E-473E-8338-F75EA6793B02}"/>
                                            </p:graphicEl>
                                          </p:spTgt>
                                        </p:tgtEl>
                                        <p:attrNameLst>
                                          <p:attrName>style.visibility</p:attrName>
                                        </p:attrNameLst>
                                      </p:cBhvr>
                                      <p:to>
                                        <p:strVal val="visible"/>
                                      </p:to>
                                    </p:set>
                                    <p:animEffect transition="in" filter="wipe(down)">
                                      <p:cBhvr>
                                        <p:cTn id="25" dur="500"/>
                                        <p:tgtEl>
                                          <p:spTgt spid="5">
                                            <p:graphicEl>
                                              <a:dgm id="{A943535A-605E-473E-8338-F75EA6793B02}"/>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graphicEl>
                                              <a:dgm id="{84B5E824-C63C-46F5-BD51-A858CF0A3334}"/>
                                            </p:graphicEl>
                                          </p:spTgt>
                                        </p:tgtEl>
                                        <p:attrNameLst>
                                          <p:attrName>style.visibility</p:attrName>
                                        </p:attrNameLst>
                                      </p:cBhvr>
                                      <p:to>
                                        <p:strVal val="visible"/>
                                      </p:to>
                                    </p:set>
                                    <p:animEffect transition="in" filter="wipe(down)">
                                      <p:cBhvr>
                                        <p:cTn id="28" dur="500"/>
                                        <p:tgtEl>
                                          <p:spTgt spid="5">
                                            <p:graphicEl>
                                              <a:dgm id="{84B5E824-C63C-46F5-BD51-A858CF0A333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graphicEl>
                                              <a:dgm id="{CB3D89CC-FD24-487E-BE60-9418C74EFAE1}"/>
                                            </p:graphicEl>
                                          </p:spTgt>
                                        </p:tgtEl>
                                        <p:attrNameLst>
                                          <p:attrName>style.visibility</p:attrName>
                                        </p:attrNameLst>
                                      </p:cBhvr>
                                      <p:to>
                                        <p:strVal val="visible"/>
                                      </p:to>
                                    </p:set>
                                    <p:animEffect transition="in" filter="wipe(down)">
                                      <p:cBhvr>
                                        <p:cTn id="33" dur="500"/>
                                        <p:tgtEl>
                                          <p:spTgt spid="5">
                                            <p:graphicEl>
                                              <a:dgm id="{CB3D89CC-FD24-487E-BE60-9418C74EFAE1}"/>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graphicEl>
                                              <a:dgm id="{B5945E11-C76C-4BDB-B9A6-ADDE441334DC}"/>
                                            </p:graphicEl>
                                          </p:spTgt>
                                        </p:tgtEl>
                                        <p:attrNameLst>
                                          <p:attrName>style.visibility</p:attrName>
                                        </p:attrNameLst>
                                      </p:cBhvr>
                                      <p:to>
                                        <p:strVal val="visible"/>
                                      </p:to>
                                    </p:set>
                                    <p:animEffect transition="in" filter="wipe(down)">
                                      <p:cBhvr>
                                        <p:cTn id="36" dur="500"/>
                                        <p:tgtEl>
                                          <p:spTgt spid="5">
                                            <p:graphicEl>
                                              <a:dgm id="{B5945E11-C76C-4BDB-B9A6-ADDE441334D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dgm id="{7678EE7B-F36B-4183-AEEB-31AE1A1EAC6F}"/>
                                            </p:graphicEl>
                                          </p:spTgt>
                                        </p:tgtEl>
                                        <p:attrNameLst>
                                          <p:attrName>style.visibility</p:attrName>
                                        </p:attrNameLst>
                                      </p:cBhvr>
                                      <p:to>
                                        <p:strVal val="visible"/>
                                      </p:to>
                                    </p:set>
                                    <p:animEffect transition="in" filter="wipe(down)">
                                      <p:cBhvr>
                                        <p:cTn id="41" dur="500"/>
                                        <p:tgtEl>
                                          <p:spTgt spid="5">
                                            <p:graphicEl>
                                              <a:dgm id="{7678EE7B-F36B-4183-AEEB-31AE1A1EAC6F}"/>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graphicEl>
                                              <a:dgm id="{C009D1C8-066F-4B1F-8B81-68778C39E636}"/>
                                            </p:graphicEl>
                                          </p:spTgt>
                                        </p:tgtEl>
                                        <p:attrNameLst>
                                          <p:attrName>style.visibility</p:attrName>
                                        </p:attrNameLst>
                                      </p:cBhvr>
                                      <p:to>
                                        <p:strVal val="visible"/>
                                      </p:to>
                                    </p:set>
                                    <p:animEffect transition="in" filter="wipe(down)">
                                      <p:cBhvr>
                                        <p:cTn id="44" dur="500"/>
                                        <p:tgtEl>
                                          <p:spTgt spid="5">
                                            <p:graphicEl>
                                              <a:dgm id="{C009D1C8-066F-4B1F-8B81-68778C39E6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graphicEl>
                                              <a:dgm id="{A88637F7-D49B-4D9B-8541-31A1D018273F}"/>
                                            </p:graphicEl>
                                          </p:spTgt>
                                        </p:tgtEl>
                                        <p:attrNameLst>
                                          <p:attrName>style.visibility</p:attrName>
                                        </p:attrNameLst>
                                      </p:cBhvr>
                                      <p:to>
                                        <p:strVal val="visible"/>
                                      </p:to>
                                    </p:set>
                                    <p:animEffect transition="in" filter="wipe(down)">
                                      <p:cBhvr>
                                        <p:cTn id="49" dur="500"/>
                                        <p:tgtEl>
                                          <p:spTgt spid="5">
                                            <p:graphicEl>
                                              <a:dgm id="{A88637F7-D49B-4D9B-8541-31A1D018273F}"/>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graphicEl>
                                              <a:dgm id="{6F684034-F578-4543-BC44-52FF538132DC}"/>
                                            </p:graphicEl>
                                          </p:spTgt>
                                        </p:tgtEl>
                                        <p:attrNameLst>
                                          <p:attrName>style.visibility</p:attrName>
                                        </p:attrNameLst>
                                      </p:cBhvr>
                                      <p:to>
                                        <p:strVal val="visible"/>
                                      </p:to>
                                    </p:set>
                                    <p:animEffect transition="in" filter="wipe(down)">
                                      <p:cBhvr>
                                        <p:cTn id="52" dur="500"/>
                                        <p:tgtEl>
                                          <p:spTgt spid="5">
                                            <p:graphicEl>
                                              <a:dgm id="{6F684034-F578-4543-BC44-52FF538132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357188" y="357174"/>
            <a:ext cx="8396287" cy="857248"/>
          </a:xfrm>
        </p:spPr>
        <p:style>
          <a:lnRef idx="2">
            <a:schemeClr val="accent4"/>
          </a:lnRef>
          <a:fillRef idx="1">
            <a:schemeClr val="lt1"/>
          </a:fillRef>
          <a:effectRef idx="0">
            <a:schemeClr val="accent4"/>
          </a:effectRef>
          <a:fontRef idx="minor">
            <a:schemeClr val="dk1"/>
          </a:fontRef>
        </p:style>
        <p:txBody>
          <a:bodyPr anchor="t">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defRPr/>
            </a:pPr>
            <a:r>
              <a:rPr lang="en-US" altLang="ko-KR"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Renal Failure "RF"</a:t>
            </a:r>
            <a:r>
              <a:rPr lang="en-US"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
            </a:r>
            <a:br>
              <a:rPr lang="en-US"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br>
            <a:endParaRPr lang="ar-EG" sz="48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39939" name="Rectangle 3"/>
          <p:cNvSpPr>
            <a:spLocks noGrp="1" noChangeArrowheads="1"/>
          </p:cNvSpPr>
          <p:nvPr>
            <p:ph idx="1"/>
          </p:nvPr>
        </p:nvSpPr>
        <p:spPr>
          <a:xfrm>
            <a:off x="428596" y="2000240"/>
            <a:ext cx="8001000" cy="2571768"/>
          </a:xfrm>
        </p:spPr>
        <p:style>
          <a:lnRef idx="2">
            <a:schemeClr val="accent4"/>
          </a:lnRef>
          <a:fillRef idx="1">
            <a:schemeClr val="lt1"/>
          </a:fillRef>
          <a:effectRef idx="0">
            <a:schemeClr val="accent4"/>
          </a:effectRef>
          <a:fontRef idx="minor">
            <a:schemeClr val="dk1"/>
          </a:fontRef>
        </p:style>
        <p:txBody>
          <a:bodyPr/>
          <a:lstStyle/>
          <a:p>
            <a:pPr marL="0" indent="0" algn="justLow">
              <a:lnSpc>
                <a:spcPct val="130000"/>
              </a:lnSpc>
              <a:spcBef>
                <a:spcPts val="1000"/>
              </a:spcBef>
              <a:buClr>
                <a:srgbClr val="6600CC"/>
              </a:buClr>
              <a:buSzPct val="90000"/>
              <a:buFont typeface="Arial" charset="0"/>
              <a:buNone/>
              <a:defRPr/>
            </a:pPr>
            <a:r>
              <a:rPr lang="en-US" altLang="ko-KR"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It is the inability of the kidney to excrete waste material , concentrate urine , and conserve electrolytes.</a:t>
            </a:r>
            <a:r>
              <a:rPr lang="en-US" sz="2800" b="1" spc="150" dirty="0" smtClean="0">
                <a:ln w="11430"/>
                <a:solidFill>
                  <a:schemeClr val="tx1"/>
                </a:solidFill>
                <a:effectLst>
                  <a:outerShdw blurRad="25400" algn="tl" rotWithShape="0">
                    <a:srgbClr val="000000">
                      <a:alpha val="43000"/>
                    </a:srgbClr>
                  </a:outerShdw>
                </a:effectLst>
                <a:cs typeface="Times New Roman" pitchFamily="18" charset="0"/>
                <a:sym typeface="Symbol" pitchFamily="18" charset="2"/>
              </a:rPr>
              <a:t> </a:t>
            </a:r>
            <a:endParaRPr lang="en-US" sz="4800" b="1" spc="150" dirty="0" smtClean="0">
              <a:ln w="11430"/>
              <a:solidFill>
                <a:schemeClr val="tx1"/>
              </a:solidFill>
              <a:effectLst>
                <a:outerShdw blurRad="25400" algn="tl" rotWithShape="0">
                  <a:srgbClr val="000000">
                    <a:alpha val="43000"/>
                  </a:srgbClr>
                </a:outerShdw>
              </a:effectLst>
              <a:cs typeface="Times New Roman" pitchFamily="18" charset="0"/>
              <a:sym typeface="Symbol" pitchFamily="18" charset="2"/>
            </a:endParaRPr>
          </a:p>
          <a:p>
            <a:pPr marL="468000" indent="-468000" algn="justLow">
              <a:lnSpc>
                <a:spcPct val="130000"/>
              </a:lnSpc>
              <a:spcBef>
                <a:spcPts val="700"/>
              </a:spcBef>
              <a:buClr>
                <a:srgbClr val="6600CC"/>
              </a:buClr>
              <a:buSzPct val="90000"/>
              <a:buNone/>
              <a:defRPr/>
            </a:pPr>
            <a:endParaRPr lang="en-US" sz="30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p:cTn id="12" dur="500" fill="hold"/>
                                        <p:tgtEl>
                                          <p:spTgt spid="399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99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99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357188" y="357174"/>
            <a:ext cx="8396287" cy="857248"/>
          </a:xfrm>
        </p:spPr>
        <p:style>
          <a:lnRef idx="2">
            <a:schemeClr val="accent4"/>
          </a:lnRef>
          <a:fillRef idx="1">
            <a:schemeClr val="lt1"/>
          </a:fillRef>
          <a:effectRef idx="0">
            <a:schemeClr val="accent4"/>
          </a:effectRef>
          <a:fontRef idx="minor">
            <a:schemeClr val="dk1"/>
          </a:fontRef>
        </p:style>
        <p:txBody>
          <a:bodyPr anchor="t">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defRPr/>
            </a:pPr>
            <a:r>
              <a:rPr lang="en-US" altLang="ko-KR"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Renal Failure "RF"</a:t>
            </a:r>
            <a:r>
              <a:rPr lang="en-US"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
            </a:r>
            <a:br>
              <a:rPr lang="en-US"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br>
            <a:endParaRPr lang="ar-EG" sz="48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39939" name="Rectangle 3"/>
          <p:cNvSpPr>
            <a:spLocks noGrp="1" noChangeArrowheads="1"/>
          </p:cNvSpPr>
          <p:nvPr>
            <p:ph idx="1"/>
          </p:nvPr>
        </p:nvSpPr>
        <p:spPr>
          <a:xfrm>
            <a:off x="500063" y="1714488"/>
            <a:ext cx="8001000" cy="3857652"/>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Acute renal failure (ARF) in response to inadequate perfusion, kidney disease ,or urinary tract obstruction </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Chronic renal failure CRF) as a result of long standing kidney disease or anomaly .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p:cTn id="12" dur="500" fill="hold"/>
                                        <p:tgtEl>
                                          <p:spTgt spid="399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99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99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p:cTn id="19" dur="500" fill="hold"/>
                                        <p:tgtEl>
                                          <p:spTgt spid="399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99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99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65138" y="785813"/>
            <a:ext cx="8178800" cy="564358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4000" b="1" u="sng" dirty="0" smtClean="0">
                <a:solidFill>
                  <a:schemeClr val="tx1"/>
                </a:solidFill>
                <a:cs typeface="Times New Roman" pitchFamily="18" charset="0"/>
                <a:sym typeface="Symbol" pitchFamily="18" charset="2"/>
              </a:rPr>
              <a:t>Azotemia </a:t>
            </a:r>
            <a:r>
              <a:rPr lang="en-US" sz="4000" b="1" dirty="0" smtClean="0">
                <a:cs typeface="Times New Roman" pitchFamily="18" charset="0"/>
                <a:sym typeface="Symbol" pitchFamily="18" charset="2"/>
              </a:rPr>
              <a:t> is the accumulation of </a:t>
            </a:r>
            <a:r>
              <a:rPr lang="en-US" sz="4000" b="1" u="sng" dirty="0" smtClean="0">
                <a:cs typeface="Times New Roman" pitchFamily="18" charset="0"/>
                <a:sym typeface="Symbol" pitchFamily="18" charset="2"/>
              </a:rPr>
              <a:t>nitrogenous waste </a:t>
            </a:r>
            <a:r>
              <a:rPr lang="en-US" sz="4000" b="1" dirty="0" smtClean="0">
                <a:cs typeface="Times New Roman" pitchFamily="18" charset="0"/>
                <a:sym typeface="Symbol" pitchFamily="18" charset="2"/>
              </a:rPr>
              <a:t>within the blood and it is not life threatening .</a:t>
            </a:r>
          </a:p>
          <a:p>
            <a:pPr marL="466725" indent="-466725" algn="justLow">
              <a:lnSpc>
                <a:spcPct val="120000"/>
              </a:lnSpc>
              <a:spcBef>
                <a:spcPts val="700"/>
              </a:spcBef>
              <a:buClr>
                <a:srgbClr val="6600CC"/>
              </a:buClr>
              <a:buSzPct val="90000"/>
              <a:buFont typeface="Wingdings" pitchFamily="2" charset="2"/>
              <a:buChar char="v"/>
            </a:pPr>
            <a:r>
              <a:rPr lang="en-US" sz="4000" b="1" u="sng" dirty="0" smtClean="0">
                <a:solidFill>
                  <a:schemeClr val="tx1"/>
                </a:solidFill>
                <a:cs typeface="Times New Roman" pitchFamily="18" charset="0"/>
                <a:sym typeface="Symbol" pitchFamily="18" charset="2"/>
              </a:rPr>
              <a:t>Uremia</a:t>
            </a:r>
            <a:r>
              <a:rPr lang="en-US" sz="4000" b="1" dirty="0" smtClean="0">
                <a:solidFill>
                  <a:srgbClr val="FF0000"/>
                </a:solidFill>
                <a:cs typeface="Times New Roman" pitchFamily="18" charset="0"/>
                <a:sym typeface="Symbol" pitchFamily="18" charset="2"/>
              </a:rPr>
              <a:t> </a:t>
            </a:r>
            <a:r>
              <a:rPr lang="en-US" sz="4000" b="1" dirty="0" smtClean="0">
                <a:cs typeface="Times New Roman" pitchFamily="18" charset="0"/>
                <a:sym typeface="Symbol" pitchFamily="18" charset="2"/>
              </a:rPr>
              <a:t>  is a more advanced condition in which </a:t>
            </a:r>
            <a:r>
              <a:rPr lang="en-US" sz="4000" b="1" u="sng" dirty="0" smtClean="0">
                <a:cs typeface="Times New Roman" pitchFamily="18" charset="0"/>
                <a:sym typeface="Symbol" pitchFamily="18" charset="2"/>
              </a:rPr>
              <a:t>retention of nitrogenous products</a:t>
            </a:r>
            <a:r>
              <a:rPr lang="en-US" sz="4000" b="1" dirty="0" smtClean="0">
                <a:cs typeface="Times New Roman" pitchFamily="18" charset="0"/>
                <a:sym typeface="Symbol" pitchFamily="18" charset="2"/>
              </a:rPr>
              <a:t> produces toxic symptoms.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p:cTn id="7" dur="500" fill="hold"/>
                                        <p:tgtEl>
                                          <p:spTgt spid="563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63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63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632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56322">
                                            <p:txEl>
                                              <p:pRg st="1" end="1"/>
                                            </p:txEl>
                                          </p:spTgt>
                                        </p:tgtEl>
                                        <p:attrNameLst>
                                          <p:attrName>style.visibility</p:attrName>
                                        </p:attrNameLst>
                                      </p:cBhvr>
                                      <p:to>
                                        <p:strVal val="visible"/>
                                      </p:to>
                                    </p:set>
                                    <p:anim calcmode="lin" valueType="num">
                                      <p:cBhvr>
                                        <p:cTn id="14" dur="500" fill="hold"/>
                                        <p:tgtEl>
                                          <p:spTgt spid="5632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632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632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632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alphaModFix amt="90000"/>
            <a:lum/>
          </a:blip>
          <a:srcRect/>
          <a:stretch>
            <a:fillRect l="-7000" t="-6000" r="-5000" b="-6000"/>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96917577"/>
              </p:ext>
            </p:extLst>
          </p:nvPr>
        </p:nvGraphicFramePr>
        <p:xfrm>
          <a:off x="2285984" y="389916"/>
          <a:ext cx="7429552" cy="6253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 name="Group 4"/>
          <p:cNvGrpSpPr>
            <a:grpSpLocks/>
          </p:cNvGrpSpPr>
          <p:nvPr/>
        </p:nvGrpSpPr>
        <p:grpSpPr bwMode="auto">
          <a:xfrm rot="20171822">
            <a:off x="-420983" y="1206324"/>
            <a:ext cx="3966058" cy="1526623"/>
            <a:chOff x="2214546" y="142852"/>
            <a:chExt cx="4786346" cy="1621460"/>
          </a:xfrm>
        </p:grpSpPr>
        <p:pic>
          <p:nvPicPr>
            <p:cNvPr id="546820" name="Picture 4" descr="10"/>
            <p:cNvPicPr>
              <a:picLocks noChangeAspect="1" noChangeArrowheads="1"/>
            </p:cNvPicPr>
            <p:nvPr/>
          </p:nvPicPr>
          <p:blipFill>
            <a:blip r:embed="rId10">
              <a:duotone>
                <a:schemeClr val="accent4">
                  <a:shade val="45000"/>
                  <a:satMod val="135000"/>
                </a:schemeClr>
                <a:prstClr val="white"/>
              </a:duotone>
            </a:blip>
            <a:srcRect/>
            <a:stretch>
              <a:fillRect/>
            </a:stretch>
          </p:blipFill>
          <p:spPr bwMode="auto">
            <a:xfrm>
              <a:off x="2214546" y="142852"/>
              <a:ext cx="4786346" cy="1621460"/>
            </a:xfrm>
            <a:prstGeom prst="rect">
              <a:avLst/>
            </a:prstGeom>
            <a:noFill/>
            <a:ln w="9525">
              <a:noFill/>
              <a:miter lim="800000"/>
              <a:headEnd/>
              <a:tailEnd/>
            </a:ln>
          </p:spPr>
        </p:pic>
        <p:sp>
          <p:nvSpPr>
            <p:cNvPr id="546828" name="Rectangle 12"/>
            <p:cNvSpPr>
              <a:spLocks noChangeArrowheads="1"/>
            </p:cNvSpPr>
            <p:nvPr/>
          </p:nvSpPr>
          <p:spPr bwMode="auto">
            <a:xfrm>
              <a:off x="2910453" y="584820"/>
              <a:ext cx="3896633" cy="921118"/>
            </a:xfrm>
            <a:prstGeom prst="rect">
              <a:avLst/>
            </a:prstGeom>
            <a:noFill/>
            <a:ln w="12700" algn="ctr">
              <a:noFill/>
              <a:miter lim="800000"/>
              <a:headEnd/>
              <a:tailEnd/>
            </a:ln>
            <a:effectLst/>
          </p:spPr>
          <p:txBody>
            <a:bodyPr wrap="square" lIns="90488" tIns="44450" rIns="90488" bIns="44450" anchor="ctr">
              <a:spAutoFit/>
              <a:scene3d>
                <a:camera prst="orthographicFront"/>
                <a:lightRig rig="soft" dir="t">
                  <a:rot lat="0" lon="0" rev="10800000"/>
                </a:lightRig>
              </a:scene3d>
              <a:sp3d>
                <a:bevelT w="27940" h="12700"/>
                <a:contourClr>
                  <a:srgbClr val="DDDDDD"/>
                </a:contourClr>
              </a:sp3d>
            </a:bodyPr>
            <a:lstStyle/>
            <a:p>
              <a:pPr algn="r" rtl="1">
                <a:lnSpc>
                  <a:spcPct val="100000"/>
                </a:lnSpc>
                <a:spcBef>
                  <a:spcPct val="0"/>
                </a:spcBef>
                <a:buClrTx/>
                <a:buSzTx/>
                <a:buFontTx/>
                <a:buNone/>
                <a:defRPr/>
              </a:pPr>
              <a:r>
                <a:rPr lang="en-US" altLang="ko-KR" sz="5400" b="1" spc="150" dirty="0">
                  <a:ln w="11430"/>
                  <a:effectLst>
                    <a:outerShdw blurRad="25400" algn="tl" rotWithShape="0">
                      <a:srgbClr val="000000">
                        <a:alpha val="43000"/>
                      </a:srgbClr>
                    </a:outerShdw>
                  </a:effectLst>
                  <a:latin typeface="Arial" pitchFamily="34" charset="0"/>
                  <a:ea typeface="Gulim" pitchFamily="34" charset="-127"/>
                  <a:cs typeface="Arial" pitchFamily="34" charset="0"/>
                </a:rPr>
                <a:t>Outlines </a:t>
              </a:r>
              <a:r>
                <a:rPr lang="en-US" sz="5400" b="1" spc="150" dirty="0">
                  <a:ln w="11430"/>
                  <a:effectLst>
                    <a:outerShdw blurRad="25400" algn="tl" rotWithShape="0">
                      <a:srgbClr val="000000">
                        <a:alpha val="43000"/>
                      </a:srgbClr>
                    </a:outerShdw>
                  </a:effectLst>
                  <a:latin typeface="Arial" pitchFamily="34" charset="0"/>
                  <a:cs typeface="Arial" pitchFamily="34" charset="0"/>
                </a:rPr>
                <a:t> </a:t>
              </a: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dirty="0" smtClean="0"/>
              <a:t>Renal Failure</a:t>
            </a:r>
            <a:endParaRPr lang="ar-KW" dirty="0"/>
          </a:p>
        </p:txBody>
      </p:sp>
      <p:sp>
        <p:nvSpPr>
          <p:cNvPr id="3" name="Content Placeholder 2"/>
          <p:cNvSpPr>
            <a:spLocks noGrp="1"/>
          </p:cNvSpPr>
          <p:nvPr>
            <p:ph idx="1"/>
          </p:nvPr>
        </p:nvSpPr>
        <p:spPr>
          <a:xfrm>
            <a:off x="457200" y="2348880"/>
            <a:ext cx="8258204" cy="3509012"/>
          </a:xfrm>
        </p:spPr>
        <p:style>
          <a:lnRef idx="2">
            <a:schemeClr val="accent4"/>
          </a:lnRef>
          <a:fillRef idx="1">
            <a:schemeClr val="lt1"/>
          </a:fillRef>
          <a:effectRef idx="0">
            <a:schemeClr val="accent4"/>
          </a:effectRef>
          <a:fontRef idx="minor">
            <a:schemeClr val="dk1"/>
          </a:fontRef>
        </p:style>
        <p:txBody>
          <a:bodyPr/>
          <a:lstStyle/>
          <a:p>
            <a:pPr algn="just">
              <a:buNone/>
            </a:pPr>
            <a:r>
              <a:rPr lang="en-US" dirty="0" smtClean="0"/>
              <a:t> </a:t>
            </a:r>
            <a:r>
              <a:rPr lang="en-US" b="1" dirty="0" smtClean="0"/>
              <a:t>Globally, the prevalence of chronic kidney disease (CKD) </a:t>
            </a:r>
            <a:r>
              <a:rPr lang="en-US" b="1" u="sng" dirty="0" smtClean="0"/>
              <a:t>stage II or lower </a:t>
            </a:r>
            <a:r>
              <a:rPr lang="en-US" b="1" dirty="0" smtClean="0"/>
              <a:t>in children is reported to be approximately 18.5-58.3 per million children. </a:t>
            </a:r>
          </a:p>
          <a:p>
            <a:endParaRPr lang="ar-KW"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725470"/>
          </a:xfrm>
        </p:spPr>
        <p:style>
          <a:lnRef idx="2">
            <a:schemeClr val="accent4"/>
          </a:lnRef>
          <a:fillRef idx="1">
            <a:schemeClr val="lt1"/>
          </a:fillRef>
          <a:effectRef idx="0">
            <a:schemeClr val="accent4"/>
          </a:effectRef>
          <a:fontRef idx="minor">
            <a:schemeClr val="dk1"/>
          </a:fontRef>
        </p:style>
        <p:txBody>
          <a:bodyPr/>
          <a:lstStyle/>
          <a:p>
            <a:r>
              <a:rPr lang="en-US" b="1" dirty="0" smtClean="0"/>
              <a:t>Renal Failure</a:t>
            </a:r>
            <a:endParaRPr lang="ar-KW" b="1" dirty="0"/>
          </a:p>
        </p:txBody>
      </p:sp>
      <p:graphicFrame>
        <p:nvGraphicFramePr>
          <p:cNvPr id="10" name="Content Placeholder 9"/>
          <p:cNvGraphicFramePr>
            <a:graphicFrameLocks noGrp="1"/>
          </p:cNvGraphicFramePr>
          <p:nvPr>
            <p:ph idx="1"/>
          </p:nvPr>
        </p:nvGraphicFramePr>
        <p:xfrm>
          <a:off x="500034" y="1214422"/>
          <a:ext cx="8501122"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D980E414-D5C3-4D46-B5BB-CFA3E2515036}"/>
                                            </p:graphicEl>
                                          </p:spTgt>
                                        </p:tgtEl>
                                        <p:attrNameLst>
                                          <p:attrName>style.visibility</p:attrName>
                                        </p:attrNameLst>
                                      </p:cBhvr>
                                      <p:to>
                                        <p:strVal val="visible"/>
                                      </p:to>
                                    </p:set>
                                    <p:animEffect transition="in" filter="fade">
                                      <p:cBhvr>
                                        <p:cTn id="7" dur="500"/>
                                        <p:tgtEl>
                                          <p:spTgt spid="10">
                                            <p:graphicEl>
                                              <a:dgm id="{D980E414-D5C3-4D46-B5BB-CFA3E25150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F9241457-C6C3-4B8F-A57B-77C45B6762E6}"/>
                                            </p:graphicEl>
                                          </p:spTgt>
                                        </p:tgtEl>
                                        <p:attrNameLst>
                                          <p:attrName>style.visibility</p:attrName>
                                        </p:attrNameLst>
                                      </p:cBhvr>
                                      <p:to>
                                        <p:strVal val="visible"/>
                                      </p:to>
                                    </p:set>
                                    <p:animEffect transition="in" filter="fade">
                                      <p:cBhvr>
                                        <p:cTn id="12" dur="500"/>
                                        <p:tgtEl>
                                          <p:spTgt spid="10">
                                            <p:graphicEl>
                                              <a:dgm id="{F9241457-C6C3-4B8F-A57B-77C45B6762E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B5BCF97A-6754-4219-812D-CCCFBE16CCE4}"/>
                                            </p:graphicEl>
                                          </p:spTgt>
                                        </p:tgtEl>
                                        <p:attrNameLst>
                                          <p:attrName>style.visibility</p:attrName>
                                        </p:attrNameLst>
                                      </p:cBhvr>
                                      <p:to>
                                        <p:strVal val="visible"/>
                                      </p:to>
                                    </p:set>
                                    <p:animEffect transition="in" filter="fade">
                                      <p:cBhvr>
                                        <p:cTn id="15" dur="500"/>
                                        <p:tgtEl>
                                          <p:spTgt spid="10">
                                            <p:graphicEl>
                                              <a:dgm id="{B5BCF97A-6754-4219-812D-CCCFBE16CCE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F76CE569-2C96-4B7C-A2FC-2FCEBC6CC583}"/>
                                            </p:graphicEl>
                                          </p:spTgt>
                                        </p:tgtEl>
                                        <p:attrNameLst>
                                          <p:attrName>style.visibility</p:attrName>
                                        </p:attrNameLst>
                                      </p:cBhvr>
                                      <p:to>
                                        <p:strVal val="visible"/>
                                      </p:to>
                                    </p:set>
                                    <p:animEffect transition="in" filter="fade">
                                      <p:cBhvr>
                                        <p:cTn id="20" dur="500"/>
                                        <p:tgtEl>
                                          <p:spTgt spid="10">
                                            <p:graphicEl>
                                              <a:dgm id="{F76CE569-2C96-4B7C-A2FC-2FCEBC6CC58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26037B82-A185-47AA-BAA5-04F7994F9030}"/>
                                            </p:graphicEl>
                                          </p:spTgt>
                                        </p:tgtEl>
                                        <p:attrNameLst>
                                          <p:attrName>style.visibility</p:attrName>
                                        </p:attrNameLst>
                                      </p:cBhvr>
                                      <p:to>
                                        <p:strVal val="visible"/>
                                      </p:to>
                                    </p:set>
                                    <p:animEffect transition="in" filter="fade">
                                      <p:cBhvr>
                                        <p:cTn id="23" dur="500"/>
                                        <p:tgtEl>
                                          <p:spTgt spid="10">
                                            <p:graphicEl>
                                              <a:dgm id="{26037B82-A185-47AA-BAA5-04F7994F90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F00D87FC-66D7-4537-9809-08DE9C1385BB}"/>
                                            </p:graphicEl>
                                          </p:spTgt>
                                        </p:tgtEl>
                                        <p:attrNameLst>
                                          <p:attrName>style.visibility</p:attrName>
                                        </p:attrNameLst>
                                      </p:cBhvr>
                                      <p:to>
                                        <p:strVal val="visible"/>
                                      </p:to>
                                    </p:set>
                                    <p:animEffect transition="in" filter="fade">
                                      <p:cBhvr>
                                        <p:cTn id="28" dur="500"/>
                                        <p:tgtEl>
                                          <p:spTgt spid="10">
                                            <p:graphicEl>
                                              <a:dgm id="{F00D87FC-66D7-4537-9809-08DE9C1385B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5417D8CB-864B-4E3D-9FEC-0DB1E71B81BD}"/>
                                            </p:graphicEl>
                                          </p:spTgt>
                                        </p:tgtEl>
                                        <p:attrNameLst>
                                          <p:attrName>style.visibility</p:attrName>
                                        </p:attrNameLst>
                                      </p:cBhvr>
                                      <p:to>
                                        <p:strVal val="visible"/>
                                      </p:to>
                                    </p:set>
                                    <p:animEffect transition="in" filter="fade">
                                      <p:cBhvr>
                                        <p:cTn id="31" dur="500"/>
                                        <p:tgtEl>
                                          <p:spTgt spid="10">
                                            <p:graphicEl>
                                              <a:dgm id="{5417D8CB-864B-4E3D-9FEC-0DB1E71B81B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3EDED817-A24C-4B36-A78A-0D12FFB4788F}"/>
                                            </p:graphicEl>
                                          </p:spTgt>
                                        </p:tgtEl>
                                        <p:attrNameLst>
                                          <p:attrName>style.visibility</p:attrName>
                                        </p:attrNameLst>
                                      </p:cBhvr>
                                      <p:to>
                                        <p:strVal val="visible"/>
                                      </p:to>
                                    </p:set>
                                    <p:animEffect transition="in" filter="fade">
                                      <p:cBhvr>
                                        <p:cTn id="36" dur="500"/>
                                        <p:tgtEl>
                                          <p:spTgt spid="10">
                                            <p:graphicEl>
                                              <a:dgm id="{3EDED817-A24C-4B36-A78A-0D12FFB4788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785662F1-4F46-4ECC-8DF2-1E13E3E23AB7}"/>
                                            </p:graphicEl>
                                          </p:spTgt>
                                        </p:tgtEl>
                                        <p:attrNameLst>
                                          <p:attrName>style.visibility</p:attrName>
                                        </p:attrNameLst>
                                      </p:cBhvr>
                                      <p:to>
                                        <p:strVal val="visible"/>
                                      </p:to>
                                    </p:set>
                                    <p:animEffect transition="in" filter="fade">
                                      <p:cBhvr>
                                        <p:cTn id="39" dur="500"/>
                                        <p:tgtEl>
                                          <p:spTgt spid="10">
                                            <p:graphicEl>
                                              <a:dgm id="{785662F1-4F46-4ECC-8DF2-1E13E3E23A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2">
            <a:schemeClr val="accent4"/>
          </a:lnRef>
          <a:fillRef idx="1">
            <a:schemeClr val="lt1"/>
          </a:fillRef>
          <a:effectRef idx="0">
            <a:schemeClr val="accent4"/>
          </a:effectRef>
          <a:fontRef idx="minor">
            <a:schemeClr val="dk1"/>
          </a:fontRef>
        </p:style>
        <p:txBody>
          <a:bodyPr/>
          <a:lstStyle/>
          <a:p>
            <a:r>
              <a:rPr lang="en-US" sz="3600" b="1" dirty="0" smtClean="0"/>
              <a:t>Etiology and Pathophysiology:</a:t>
            </a:r>
            <a:endParaRPr lang="ar-KW"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197583"/>
              </p:ext>
            </p:extLst>
          </p:nvPr>
        </p:nvGraphicFramePr>
        <p:xfrm>
          <a:off x="457200" y="1214422"/>
          <a:ext cx="8229600" cy="491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C3DCD26-483D-43AC-A370-11879F937B9C}"/>
                                            </p:graphicEl>
                                          </p:spTgt>
                                        </p:tgtEl>
                                        <p:attrNameLst>
                                          <p:attrName>style.visibility</p:attrName>
                                        </p:attrNameLst>
                                      </p:cBhvr>
                                      <p:to>
                                        <p:strVal val="visible"/>
                                      </p:to>
                                    </p:set>
                                    <p:animEffect transition="in" filter="fade">
                                      <p:cBhvr>
                                        <p:cTn id="7" dur="2000"/>
                                        <p:tgtEl>
                                          <p:spTgt spid="4">
                                            <p:graphicEl>
                                              <a:dgm id="{CC3DCD26-483D-43AC-A370-11879F937B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E18EA45-9AC4-4184-A2FD-93881AAE7516}"/>
                                            </p:graphicEl>
                                          </p:spTgt>
                                        </p:tgtEl>
                                        <p:attrNameLst>
                                          <p:attrName>style.visibility</p:attrName>
                                        </p:attrNameLst>
                                      </p:cBhvr>
                                      <p:to>
                                        <p:strVal val="visible"/>
                                      </p:to>
                                    </p:set>
                                    <p:animEffect transition="in" filter="fade">
                                      <p:cBhvr>
                                        <p:cTn id="12" dur="2000"/>
                                        <p:tgtEl>
                                          <p:spTgt spid="4">
                                            <p:graphicEl>
                                              <a:dgm id="{2E18EA45-9AC4-4184-A2FD-93881AAE751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A88C932-E0E3-4B5F-B05D-B055F81E27D8}"/>
                                            </p:graphicEl>
                                          </p:spTgt>
                                        </p:tgtEl>
                                        <p:attrNameLst>
                                          <p:attrName>style.visibility</p:attrName>
                                        </p:attrNameLst>
                                      </p:cBhvr>
                                      <p:to>
                                        <p:strVal val="visible"/>
                                      </p:to>
                                    </p:set>
                                    <p:animEffect transition="in" filter="fade">
                                      <p:cBhvr>
                                        <p:cTn id="17" dur="2000"/>
                                        <p:tgtEl>
                                          <p:spTgt spid="4">
                                            <p:graphicEl>
                                              <a:dgm id="{9A88C932-E0E3-4B5F-B05D-B055F81E27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18AFFFD6-009E-4FD9-8006-AC79E96B0B2B}"/>
                                            </p:graphicEl>
                                          </p:spTgt>
                                        </p:tgtEl>
                                        <p:attrNameLst>
                                          <p:attrName>style.visibility</p:attrName>
                                        </p:attrNameLst>
                                      </p:cBhvr>
                                      <p:to>
                                        <p:strVal val="visible"/>
                                      </p:to>
                                    </p:set>
                                    <p:animEffect transition="in" filter="fade">
                                      <p:cBhvr>
                                        <p:cTn id="22" dur="2000"/>
                                        <p:tgtEl>
                                          <p:spTgt spid="4">
                                            <p:graphicEl>
                                              <a:dgm id="{18AFFFD6-009E-4FD9-8006-AC79E96B0B2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476BBC55-2A44-42AC-8698-0941F05976EA}"/>
                                            </p:graphicEl>
                                          </p:spTgt>
                                        </p:tgtEl>
                                        <p:attrNameLst>
                                          <p:attrName>style.visibility</p:attrName>
                                        </p:attrNameLst>
                                      </p:cBhvr>
                                      <p:to>
                                        <p:strVal val="visible"/>
                                      </p:to>
                                    </p:set>
                                    <p:animEffect transition="in" filter="fade">
                                      <p:cBhvr>
                                        <p:cTn id="27" dur="2000"/>
                                        <p:tgtEl>
                                          <p:spTgt spid="4">
                                            <p:graphicEl>
                                              <a:dgm id="{476BBC55-2A44-42AC-8698-0941F05976E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618712B4-4490-49C3-AD91-D0242DA1AB94}"/>
                                            </p:graphicEl>
                                          </p:spTgt>
                                        </p:tgtEl>
                                        <p:attrNameLst>
                                          <p:attrName>style.visibility</p:attrName>
                                        </p:attrNameLst>
                                      </p:cBhvr>
                                      <p:to>
                                        <p:strVal val="visible"/>
                                      </p:to>
                                    </p:set>
                                    <p:animEffect transition="in" filter="fade">
                                      <p:cBhvr>
                                        <p:cTn id="32" dur="2000"/>
                                        <p:tgtEl>
                                          <p:spTgt spid="4">
                                            <p:graphicEl>
                                              <a:dgm id="{618712B4-4490-49C3-AD91-D0242DA1AB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1000125" y="1071563"/>
            <a:ext cx="7010400" cy="563562"/>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ARF</a:t>
            </a:r>
            <a:endParaRPr lang="ar-EG" sz="36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57347" name="Rectangle 3"/>
          <p:cNvSpPr>
            <a:spLocks noGrp="1" noChangeArrowheads="1"/>
          </p:cNvSpPr>
          <p:nvPr>
            <p:ph idx="1"/>
          </p:nvPr>
        </p:nvSpPr>
        <p:spPr>
          <a:xfrm>
            <a:off x="571472" y="1785926"/>
            <a:ext cx="7786687" cy="4495800"/>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Etiology and Path physiology:</a:t>
            </a:r>
          </a:p>
          <a:p>
            <a:pPr marL="468000" indent="-468000" algn="justLow">
              <a:lnSpc>
                <a:spcPct val="120000"/>
              </a:lnSpc>
              <a:spcBef>
                <a:spcPts val="700"/>
              </a:spcBef>
              <a:buClr>
                <a:srgbClr val="6600CC"/>
              </a:buClr>
              <a:buSzPct val="90000"/>
              <a:buFont typeface="Arial" charset="0"/>
              <a:buNone/>
              <a:defRPr/>
            </a:pPr>
            <a:endParaRPr lang="en-US" b="1" dirty="0" smtClean="0">
              <a:cs typeface="Times New Roman" pitchFamily="18"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 May be caused by prerenal or postrenal factors as well as actual kidney damage.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p:cTn id="12" dur="500" fill="hold"/>
                                        <p:tgtEl>
                                          <p:spTgt spid="573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73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73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p:cTn id="19" dur="500" fill="hold"/>
                                        <p:tgtEl>
                                          <p:spTgt spid="573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73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73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755576" y="764704"/>
            <a:ext cx="7572375" cy="5379491"/>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28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Prenatal causes : (Madkour A 2009)</a:t>
            </a:r>
            <a:r>
              <a:rPr lang="en-US" sz="2400" b="1" dirty="0" smtClean="0">
                <a:solidFill>
                  <a:schemeClr val="tx1"/>
                </a:solidFill>
                <a:cs typeface="Times New Roman" pitchFamily="18" charset="0"/>
                <a:sym typeface="Symbol" pitchFamily="18" charset="2"/>
              </a:rPr>
              <a:t>  </a:t>
            </a:r>
            <a:endParaRPr lang="en-US" b="1" dirty="0" smtClean="0">
              <a:solidFill>
                <a:schemeClr val="tx1"/>
              </a:solidFill>
              <a:cs typeface="Times New Roman" pitchFamily="18"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Blood loss : acute hemorrhage .</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Plasma loss : burns.</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Fluid loss : dehydration due to diarrhea, vomiting, fever, diabetic ketosis.</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Septic shock .</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Heart failure.</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Hypoxia: pneumonia, respiratory distress syndrome.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p:cTn id="7" dur="500" fill="hold"/>
                                        <p:tgtEl>
                                          <p:spTgt spid="5837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837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837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8370">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58370">
                                            <p:txEl>
                                              <p:pRg st="1" end="1"/>
                                            </p:txEl>
                                          </p:spTgt>
                                        </p:tgtEl>
                                        <p:attrNameLst>
                                          <p:attrName>style.visibility</p:attrName>
                                        </p:attrNameLst>
                                      </p:cBhvr>
                                      <p:to>
                                        <p:strVal val="visible"/>
                                      </p:to>
                                    </p:set>
                                    <p:anim calcmode="lin" valueType="num">
                                      <p:cBhvr>
                                        <p:cTn id="14" dur="500" fill="hold"/>
                                        <p:tgtEl>
                                          <p:spTgt spid="5837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837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837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837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58370">
                                            <p:txEl>
                                              <p:pRg st="2" end="2"/>
                                            </p:txEl>
                                          </p:spTgt>
                                        </p:tgtEl>
                                        <p:attrNameLst>
                                          <p:attrName>style.visibility</p:attrName>
                                        </p:attrNameLst>
                                      </p:cBhvr>
                                      <p:to>
                                        <p:strVal val="visible"/>
                                      </p:to>
                                    </p:set>
                                    <p:anim calcmode="lin" valueType="num">
                                      <p:cBhvr>
                                        <p:cTn id="21" dur="500" fill="hold"/>
                                        <p:tgtEl>
                                          <p:spTgt spid="5837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837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837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837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58370">
                                            <p:txEl>
                                              <p:pRg st="3" end="3"/>
                                            </p:txEl>
                                          </p:spTgt>
                                        </p:tgtEl>
                                        <p:attrNameLst>
                                          <p:attrName>style.visibility</p:attrName>
                                        </p:attrNameLst>
                                      </p:cBhvr>
                                      <p:to>
                                        <p:strVal val="visible"/>
                                      </p:to>
                                    </p:set>
                                    <p:anim calcmode="lin" valueType="num">
                                      <p:cBhvr>
                                        <p:cTn id="28" dur="500" fill="hold"/>
                                        <p:tgtEl>
                                          <p:spTgt spid="5837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5837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5837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58370">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58370">
                                            <p:txEl>
                                              <p:pRg st="4" end="4"/>
                                            </p:txEl>
                                          </p:spTgt>
                                        </p:tgtEl>
                                        <p:attrNameLst>
                                          <p:attrName>style.visibility</p:attrName>
                                        </p:attrNameLst>
                                      </p:cBhvr>
                                      <p:to>
                                        <p:strVal val="visible"/>
                                      </p:to>
                                    </p:set>
                                    <p:anim calcmode="lin" valueType="num">
                                      <p:cBhvr>
                                        <p:cTn id="35" dur="500" fill="hold"/>
                                        <p:tgtEl>
                                          <p:spTgt spid="5837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837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837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8370">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58370">
                                            <p:txEl>
                                              <p:pRg st="5" end="5"/>
                                            </p:txEl>
                                          </p:spTgt>
                                        </p:tgtEl>
                                        <p:attrNameLst>
                                          <p:attrName>style.visibility</p:attrName>
                                        </p:attrNameLst>
                                      </p:cBhvr>
                                      <p:to>
                                        <p:strVal val="visible"/>
                                      </p:to>
                                    </p:set>
                                    <p:anim calcmode="lin" valueType="num">
                                      <p:cBhvr>
                                        <p:cTn id="42" dur="500" fill="hold"/>
                                        <p:tgtEl>
                                          <p:spTgt spid="5837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5837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5837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58370">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nodeType="afterEffect">
                                  <p:stCondLst>
                                    <p:cond delay="0"/>
                                  </p:stCondLst>
                                  <p:childTnLst>
                                    <p:set>
                                      <p:cBhvr>
                                        <p:cTn id="48" dur="1" fill="hold">
                                          <p:stCondLst>
                                            <p:cond delay="0"/>
                                          </p:stCondLst>
                                        </p:cTn>
                                        <p:tgtEl>
                                          <p:spTgt spid="58370">
                                            <p:txEl>
                                              <p:pRg st="6" end="6"/>
                                            </p:txEl>
                                          </p:spTgt>
                                        </p:tgtEl>
                                        <p:attrNameLst>
                                          <p:attrName>style.visibility</p:attrName>
                                        </p:attrNameLst>
                                      </p:cBhvr>
                                      <p:to>
                                        <p:strVal val="visible"/>
                                      </p:to>
                                    </p:set>
                                    <p:anim calcmode="lin" valueType="num">
                                      <p:cBhvr>
                                        <p:cTn id="49" dur="500" fill="hold"/>
                                        <p:tgtEl>
                                          <p:spTgt spid="58370">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58370">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58370">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5837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536575" y="500063"/>
            <a:ext cx="8035925" cy="6000750"/>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0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Intrinsic renal causes :</a:t>
            </a:r>
            <a:endParaRPr lang="en-US" altLang="ko-KR"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Glomerulonephritis: as </a:t>
            </a:r>
            <a:r>
              <a:rPr lang="en-US" b="1" dirty="0" err="1" smtClean="0">
                <a:cs typeface="Times New Roman" pitchFamily="18" charset="0"/>
                <a:sym typeface="Symbol" pitchFamily="18" charset="2"/>
              </a:rPr>
              <a:t>poststreptococcal</a:t>
            </a:r>
            <a:r>
              <a:rPr lang="en-US" b="1" dirty="0" smtClean="0">
                <a:cs typeface="Times New Roman" pitchFamily="18" charset="0"/>
                <a:sym typeface="Symbol" pitchFamily="18" charset="2"/>
              </a:rPr>
              <a:t> </a:t>
            </a:r>
            <a:r>
              <a:rPr lang="en-US" b="1" dirty="0" err="1" smtClean="0">
                <a:cs typeface="Times New Roman" pitchFamily="18" charset="0"/>
                <a:sym typeface="Symbol" pitchFamily="18" charset="2"/>
              </a:rPr>
              <a:t>glomerulonephriti</a:t>
            </a:r>
            <a:r>
              <a:rPr lang="en-US" b="1" dirty="0" smtClean="0">
                <a:cs typeface="Times New Roman" pitchFamily="18" charset="0"/>
                <a:sym typeface="Symbol" pitchFamily="18" charset="2"/>
              </a:rPr>
              <a:t>.</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Tubular: acute tubular necrosis;  decrease renal perfusion , nephrotoxins. </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Interstitial nephritis  as drug.</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Vascular : renal vein thrombosis.</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Acute pyelonephritis .</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Leukemic infiltration of kidneys.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p:cTn id="7" dur="500" fill="hold"/>
                                        <p:tgtEl>
                                          <p:spTgt spid="5939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939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939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939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 calcmode="lin" valueType="num">
                                      <p:cBhvr>
                                        <p:cTn id="14" dur="500" fill="hold"/>
                                        <p:tgtEl>
                                          <p:spTgt spid="5939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939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939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939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59394">
                                            <p:txEl>
                                              <p:pRg st="2" end="2"/>
                                            </p:txEl>
                                          </p:spTgt>
                                        </p:tgtEl>
                                        <p:attrNameLst>
                                          <p:attrName>style.visibility</p:attrName>
                                        </p:attrNameLst>
                                      </p:cBhvr>
                                      <p:to>
                                        <p:strVal val="visible"/>
                                      </p:to>
                                    </p:set>
                                    <p:anim calcmode="lin" valueType="num">
                                      <p:cBhvr>
                                        <p:cTn id="21" dur="500" fill="hold"/>
                                        <p:tgtEl>
                                          <p:spTgt spid="5939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939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939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9394">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59394">
                                            <p:txEl>
                                              <p:pRg st="3" end="3"/>
                                            </p:txEl>
                                          </p:spTgt>
                                        </p:tgtEl>
                                        <p:attrNameLst>
                                          <p:attrName>style.visibility</p:attrName>
                                        </p:attrNameLst>
                                      </p:cBhvr>
                                      <p:to>
                                        <p:strVal val="visible"/>
                                      </p:to>
                                    </p:set>
                                    <p:anim calcmode="lin" valueType="num">
                                      <p:cBhvr>
                                        <p:cTn id="28" dur="500" fill="hold"/>
                                        <p:tgtEl>
                                          <p:spTgt spid="5939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5939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5939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59394">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59394">
                                            <p:txEl>
                                              <p:pRg st="4" end="4"/>
                                            </p:txEl>
                                          </p:spTgt>
                                        </p:tgtEl>
                                        <p:attrNameLst>
                                          <p:attrName>style.visibility</p:attrName>
                                        </p:attrNameLst>
                                      </p:cBhvr>
                                      <p:to>
                                        <p:strVal val="visible"/>
                                      </p:to>
                                    </p:set>
                                    <p:anim calcmode="lin" valueType="num">
                                      <p:cBhvr>
                                        <p:cTn id="35" dur="500" fill="hold"/>
                                        <p:tgtEl>
                                          <p:spTgt spid="5939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939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939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9394">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59394">
                                            <p:txEl>
                                              <p:pRg st="5" end="5"/>
                                            </p:txEl>
                                          </p:spTgt>
                                        </p:tgtEl>
                                        <p:attrNameLst>
                                          <p:attrName>style.visibility</p:attrName>
                                        </p:attrNameLst>
                                      </p:cBhvr>
                                      <p:to>
                                        <p:strVal val="visible"/>
                                      </p:to>
                                    </p:set>
                                    <p:anim calcmode="lin" valueType="num">
                                      <p:cBhvr>
                                        <p:cTn id="42" dur="500" fill="hold"/>
                                        <p:tgtEl>
                                          <p:spTgt spid="5939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5939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5939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59394">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nodeType="afterEffect">
                                  <p:stCondLst>
                                    <p:cond delay="0"/>
                                  </p:stCondLst>
                                  <p:childTnLst>
                                    <p:set>
                                      <p:cBhvr>
                                        <p:cTn id="48" dur="1" fill="hold">
                                          <p:stCondLst>
                                            <p:cond delay="0"/>
                                          </p:stCondLst>
                                        </p:cTn>
                                        <p:tgtEl>
                                          <p:spTgt spid="59394">
                                            <p:txEl>
                                              <p:pRg st="6" end="6"/>
                                            </p:txEl>
                                          </p:spTgt>
                                        </p:tgtEl>
                                        <p:attrNameLst>
                                          <p:attrName>style.visibility</p:attrName>
                                        </p:attrNameLst>
                                      </p:cBhvr>
                                      <p:to>
                                        <p:strVal val="visible"/>
                                      </p:to>
                                    </p:set>
                                    <p:anim calcmode="lin" valueType="num">
                                      <p:cBhvr>
                                        <p:cTn id="49" dur="500" fill="hold"/>
                                        <p:tgtEl>
                                          <p:spTgt spid="5939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5939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5939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5939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642910" y="785813"/>
            <a:ext cx="7715278" cy="5927725"/>
          </a:xfrm>
        </p:spPr>
        <p:style>
          <a:lnRef idx="2">
            <a:schemeClr val="accent4"/>
          </a:lnRef>
          <a:fillRef idx="1">
            <a:schemeClr val="lt1"/>
          </a:fillRef>
          <a:effectRef idx="0">
            <a:schemeClr val="accent4"/>
          </a:effectRef>
          <a:fontRef idx="minor">
            <a:schemeClr val="dk1"/>
          </a:fontRef>
        </p:style>
        <p:txBody>
          <a:bodyPr/>
          <a:lstStyle/>
          <a:p>
            <a:pPr marL="468000" lvl="1" indent="-468000" algn="justLow">
              <a:lnSpc>
                <a:spcPct val="120000"/>
              </a:lnSpc>
              <a:spcBef>
                <a:spcPts val="700"/>
              </a:spcBef>
              <a:buClr>
                <a:srgbClr val="6600CC"/>
              </a:buClr>
              <a:buSzPct val="90000"/>
              <a:buFont typeface="Arial" charset="0"/>
              <a:buNone/>
              <a:defRPr/>
            </a:pPr>
            <a:r>
              <a:rPr lang="en-US" altLang="ko-KR" sz="4000" b="1" spc="150" dirty="0" smtClean="0">
                <a:ln w="11430"/>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Post renal causes :</a:t>
            </a:r>
            <a:r>
              <a:rPr lang="en-US" sz="3200" b="1" spc="150" dirty="0" smtClean="0">
                <a:ln w="11430"/>
                <a:effectLst>
                  <a:outerShdw blurRad="25400" algn="tl" rotWithShape="0">
                    <a:srgbClr val="000000">
                      <a:alpha val="43000"/>
                    </a:srgbClr>
                  </a:outerShdw>
                </a:effectLst>
                <a:cs typeface="Times New Roman" pitchFamily="18" charset="0"/>
                <a:sym typeface="Symbol" pitchFamily="18" charset="2"/>
              </a:rPr>
              <a:t> </a:t>
            </a:r>
          </a:p>
          <a:p>
            <a:pPr marL="468000" lvl="1"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Urethral obstruction : posterior urethral valve stricture .</a:t>
            </a:r>
          </a:p>
          <a:p>
            <a:pPr marL="468000" lvl="1"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Bladder : neurogenic dysfunction </a:t>
            </a:r>
          </a:p>
          <a:p>
            <a:pPr marL="468000" lvl="1"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Bilateral ureteral obstruction :  calculi, blood clots, bilateral strictures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p:cTn id="7" dur="500" fill="hold"/>
                                        <p:tgtEl>
                                          <p:spTgt spid="6041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041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041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60418">
                                            <p:txEl>
                                              <p:pRg st="1" end="1"/>
                                            </p:txEl>
                                          </p:spTgt>
                                        </p:tgtEl>
                                        <p:attrNameLst>
                                          <p:attrName>style.visibility</p:attrName>
                                        </p:attrNameLst>
                                      </p:cBhvr>
                                      <p:to>
                                        <p:strVal val="visible"/>
                                      </p:to>
                                    </p:set>
                                    <p:anim calcmode="lin" valueType="num">
                                      <p:cBhvr>
                                        <p:cTn id="14" dur="500" fill="hold"/>
                                        <p:tgtEl>
                                          <p:spTgt spid="6041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041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041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60418">
                                            <p:txEl>
                                              <p:pRg st="2" end="2"/>
                                            </p:txEl>
                                          </p:spTgt>
                                        </p:tgtEl>
                                        <p:attrNameLst>
                                          <p:attrName>style.visibility</p:attrName>
                                        </p:attrNameLst>
                                      </p:cBhvr>
                                      <p:to>
                                        <p:strVal val="visible"/>
                                      </p:to>
                                    </p:set>
                                    <p:anim calcmode="lin" valueType="num">
                                      <p:cBhvr>
                                        <p:cTn id="21" dur="500" fill="hold"/>
                                        <p:tgtEl>
                                          <p:spTgt spid="6041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041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041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0418">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60418">
                                            <p:txEl>
                                              <p:pRg st="3" end="3"/>
                                            </p:txEl>
                                          </p:spTgt>
                                        </p:tgtEl>
                                        <p:attrNameLst>
                                          <p:attrName>style.visibility</p:attrName>
                                        </p:attrNameLst>
                                      </p:cBhvr>
                                      <p:to>
                                        <p:strVal val="visible"/>
                                      </p:to>
                                    </p:set>
                                    <p:anim calcmode="lin" valueType="num">
                                      <p:cBhvr>
                                        <p:cTn id="28" dur="500" fill="hold"/>
                                        <p:tgtEl>
                                          <p:spTgt spid="6041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6041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6041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604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66438"/>
          </a:xfrm>
        </p:spPr>
        <p:style>
          <a:lnRef idx="2">
            <a:schemeClr val="accent4"/>
          </a:lnRef>
          <a:fillRef idx="1">
            <a:schemeClr val="lt1"/>
          </a:fillRef>
          <a:effectRef idx="0">
            <a:schemeClr val="accent4"/>
          </a:effectRef>
          <a:fontRef idx="minor">
            <a:schemeClr val="dk1"/>
          </a:fontRef>
        </p:style>
        <p:txBody>
          <a:bodyPr/>
          <a:lstStyle/>
          <a:p>
            <a:r>
              <a:rPr lang="en-US" sz="3200" b="1" dirty="0" smtClean="0"/>
              <a:t> Classification according The Kidney Disease Outcomes Quality Initiative (KDOQI)</a:t>
            </a:r>
            <a:endParaRPr lang="ar-KW" dirty="0"/>
          </a:p>
        </p:txBody>
      </p:sp>
      <p:graphicFrame>
        <p:nvGraphicFramePr>
          <p:cNvPr id="5" name="Content Placeholder 4"/>
          <p:cNvGraphicFramePr>
            <a:graphicFrameLocks noGrp="1"/>
          </p:cNvGraphicFramePr>
          <p:nvPr>
            <p:ph idx="1"/>
          </p:nvPr>
        </p:nvGraphicFramePr>
        <p:xfrm>
          <a:off x="428596" y="1000108"/>
          <a:ext cx="82296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84B3DD7-D7BB-4E29-95AF-EE2AB9C5FD8A}"/>
                                            </p:graphicEl>
                                          </p:spTgt>
                                        </p:tgtEl>
                                        <p:attrNameLst>
                                          <p:attrName>style.visibility</p:attrName>
                                        </p:attrNameLst>
                                      </p:cBhvr>
                                      <p:to>
                                        <p:strVal val="visible"/>
                                      </p:to>
                                    </p:set>
                                    <p:animEffect transition="in" filter="fade">
                                      <p:cBhvr>
                                        <p:cTn id="7" dur="2000"/>
                                        <p:tgtEl>
                                          <p:spTgt spid="5">
                                            <p:graphicEl>
                                              <a:dgm id="{384B3DD7-D7BB-4E29-95AF-EE2AB9C5FD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1AB8010-D930-41F1-8D88-9EC76A4A5DF8}"/>
                                            </p:graphicEl>
                                          </p:spTgt>
                                        </p:tgtEl>
                                        <p:attrNameLst>
                                          <p:attrName>style.visibility</p:attrName>
                                        </p:attrNameLst>
                                      </p:cBhvr>
                                      <p:to>
                                        <p:strVal val="visible"/>
                                      </p:to>
                                    </p:set>
                                    <p:animEffect transition="in" filter="fade">
                                      <p:cBhvr>
                                        <p:cTn id="12" dur="2000"/>
                                        <p:tgtEl>
                                          <p:spTgt spid="5">
                                            <p:graphicEl>
                                              <a:dgm id="{21AB8010-D930-41F1-8D88-9EC76A4A5D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4EC75E8-6D35-43B0-8823-A4336E30B8EE}"/>
                                            </p:graphicEl>
                                          </p:spTgt>
                                        </p:tgtEl>
                                        <p:attrNameLst>
                                          <p:attrName>style.visibility</p:attrName>
                                        </p:attrNameLst>
                                      </p:cBhvr>
                                      <p:to>
                                        <p:strVal val="visible"/>
                                      </p:to>
                                    </p:set>
                                    <p:animEffect transition="in" filter="fade">
                                      <p:cBhvr>
                                        <p:cTn id="17" dur="2000"/>
                                        <p:tgtEl>
                                          <p:spTgt spid="5">
                                            <p:graphicEl>
                                              <a:dgm id="{94EC75E8-6D35-43B0-8823-A4336E30B8E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1B9DCFA-5D37-41C9-93F7-24AE20F14DD3}"/>
                                            </p:graphicEl>
                                          </p:spTgt>
                                        </p:tgtEl>
                                        <p:attrNameLst>
                                          <p:attrName>style.visibility</p:attrName>
                                        </p:attrNameLst>
                                      </p:cBhvr>
                                      <p:to>
                                        <p:strVal val="visible"/>
                                      </p:to>
                                    </p:set>
                                    <p:animEffect transition="in" filter="fade">
                                      <p:cBhvr>
                                        <p:cTn id="22" dur="2000"/>
                                        <p:tgtEl>
                                          <p:spTgt spid="5">
                                            <p:graphicEl>
                                              <a:dgm id="{61B9DCFA-5D37-41C9-93F7-24AE20F14D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0443254F-E440-4EBB-8F5F-CDBAFA445063}"/>
                                            </p:graphicEl>
                                          </p:spTgt>
                                        </p:tgtEl>
                                        <p:attrNameLst>
                                          <p:attrName>style.visibility</p:attrName>
                                        </p:attrNameLst>
                                      </p:cBhvr>
                                      <p:to>
                                        <p:strVal val="visible"/>
                                      </p:to>
                                    </p:set>
                                    <p:animEffect transition="in" filter="fade">
                                      <p:cBhvr>
                                        <p:cTn id="27" dur="2000"/>
                                        <p:tgtEl>
                                          <p:spTgt spid="5">
                                            <p:graphicEl>
                                              <a:dgm id="{0443254F-E440-4EBB-8F5F-CDBAFA4450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002353421"/>
              </p:ext>
            </p:extLst>
          </p:nvPr>
        </p:nvGraphicFramePr>
        <p:xfrm>
          <a:off x="0" y="0"/>
          <a:ext cx="985841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D95A4D3-F02A-4FAA-A8E7-8A4CCA22B6A1}"/>
                                            </p:graphicEl>
                                          </p:spTgt>
                                        </p:tgtEl>
                                        <p:attrNameLst>
                                          <p:attrName>style.visibility</p:attrName>
                                        </p:attrNameLst>
                                      </p:cBhvr>
                                      <p:to>
                                        <p:strVal val="visible"/>
                                      </p:to>
                                    </p:set>
                                    <p:animEffect transition="in" filter="fade">
                                      <p:cBhvr>
                                        <p:cTn id="7" dur="2000"/>
                                        <p:tgtEl>
                                          <p:spTgt spid="3">
                                            <p:graphicEl>
                                              <a:dgm id="{1D95A4D3-F02A-4FAA-A8E7-8A4CCA22B6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32B844C4-EA96-4E30-82CB-FE63618583EA}"/>
                                            </p:graphicEl>
                                          </p:spTgt>
                                        </p:tgtEl>
                                        <p:attrNameLst>
                                          <p:attrName>style.visibility</p:attrName>
                                        </p:attrNameLst>
                                      </p:cBhvr>
                                      <p:to>
                                        <p:strVal val="visible"/>
                                      </p:to>
                                    </p:set>
                                    <p:animEffect transition="in" filter="fade">
                                      <p:cBhvr>
                                        <p:cTn id="12" dur="2000"/>
                                        <p:tgtEl>
                                          <p:spTgt spid="3">
                                            <p:graphicEl>
                                              <a:dgm id="{32B844C4-EA96-4E30-82CB-FE63618583E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3096BFE-7B19-4170-ADDE-3BE8A9F05E36}"/>
                                            </p:graphicEl>
                                          </p:spTgt>
                                        </p:tgtEl>
                                        <p:attrNameLst>
                                          <p:attrName>style.visibility</p:attrName>
                                        </p:attrNameLst>
                                      </p:cBhvr>
                                      <p:to>
                                        <p:strVal val="visible"/>
                                      </p:to>
                                    </p:set>
                                    <p:animEffect transition="in" filter="fade">
                                      <p:cBhvr>
                                        <p:cTn id="17" dur="2000"/>
                                        <p:tgtEl>
                                          <p:spTgt spid="3">
                                            <p:graphicEl>
                                              <a:dgm id="{43096BFE-7B19-4170-ADDE-3BE8A9F05E3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F0D4A44A-AB1C-4992-9453-33A7D2924240}"/>
                                            </p:graphicEl>
                                          </p:spTgt>
                                        </p:tgtEl>
                                        <p:attrNameLst>
                                          <p:attrName>style.visibility</p:attrName>
                                        </p:attrNameLst>
                                      </p:cBhvr>
                                      <p:to>
                                        <p:strVal val="visible"/>
                                      </p:to>
                                    </p:set>
                                    <p:animEffect transition="in" filter="fade">
                                      <p:cBhvr>
                                        <p:cTn id="22" dur="2000"/>
                                        <p:tgtEl>
                                          <p:spTgt spid="3">
                                            <p:graphicEl>
                                              <a:dgm id="{F0D4A44A-AB1C-4992-9453-33A7D292424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06FA3819-6678-4B65-B021-6FDF6B175B98}"/>
                                            </p:graphicEl>
                                          </p:spTgt>
                                        </p:tgtEl>
                                        <p:attrNameLst>
                                          <p:attrName>style.visibility</p:attrName>
                                        </p:attrNameLst>
                                      </p:cBhvr>
                                      <p:to>
                                        <p:strVal val="visible"/>
                                      </p:to>
                                    </p:set>
                                    <p:animEffect transition="in" filter="fade">
                                      <p:cBhvr>
                                        <p:cTn id="27" dur="2000"/>
                                        <p:tgtEl>
                                          <p:spTgt spid="3">
                                            <p:graphicEl>
                                              <a:dgm id="{06FA3819-6678-4B65-B021-6FDF6B175B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50" y="1428736"/>
          <a:ext cx="9501224"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357290" y="285728"/>
            <a:ext cx="6858020" cy="3893404"/>
            <a:chOff x="1689329" y="-2617199"/>
            <a:chExt cx="6858020" cy="3893404"/>
          </a:xfrm>
        </p:grpSpPr>
        <p:sp>
          <p:nvSpPr>
            <p:cNvPr id="6" name="Rounded Rectangle 5"/>
            <p:cNvSpPr/>
            <p:nvPr/>
          </p:nvSpPr>
          <p:spPr>
            <a:xfrm>
              <a:off x="1975081" y="-2617199"/>
              <a:ext cx="6572268" cy="947603"/>
            </a:xfrm>
            <a:prstGeom prst="roundRect">
              <a:avLst/>
            </a:prstGeom>
          </p:spPr>
          <p:style>
            <a:lnRef idx="2">
              <a:schemeClr val="accent4"/>
            </a:lnRef>
            <a:fillRef idx="1">
              <a:schemeClr val="lt1"/>
            </a:fillRef>
            <a:effectRef idx="0">
              <a:schemeClr val="accent4"/>
            </a:effectRef>
            <a:fontRef idx="minor">
              <a:schemeClr val="dk1"/>
            </a:fontRef>
          </p:style>
          <p:txBody>
            <a:bodyPr/>
            <a:lstStyle/>
            <a:p>
              <a:pPr>
                <a:buNone/>
              </a:pPr>
              <a:r>
                <a:rPr lang="en-US" sz="3200" b="1" dirty="0" smtClean="0">
                  <a:solidFill>
                    <a:schemeClr val="tx1"/>
                  </a:solidFill>
                </a:rPr>
                <a:t>Conti…</a:t>
              </a:r>
              <a:r>
                <a:rPr lang="en-US" sz="3200" b="1" dirty="0">
                  <a:solidFill>
                    <a:schemeClr val="tx1"/>
                  </a:solidFill>
                </a:rPr>
                <a:t>Clinical Manifestation:</a:t>
              </a:r>
              <a:endParaRPr lang="ar-KW" sz="3600" b="1" dirty="0">
                <a:solidFill>
                  <a:schemeClr val="tx1"/>
                </a:solidFill>
              </a:endParaRPr>
            </a:p>
            <a:p>
              <a:pPr lvl="0">
                <a:buNone/>
              </a:pPr>
              <a:endParaRPr lang="en-US" sz="3200" b="1" dirty="0">
                <a:solidFill>
                  <a:schemeClr val="tx1"/>
                </a:solidFill>
              </a:endParaRPr>
            </a:p>
            <a:p>
              <a:endParaRPr lang="ar-KW" dirty="0"/>
            </a:p>
          </p:txBody>
        </p:sp>
        <p:sp>
          <p:nvSpPr>
            <p:cNvPr id="7" name="Rounded Rectangle 4"/>
            <p:cNvSpPr/>
            <p:nvPr/>
          </p:nvSpPr>
          <p:spPr>
            <a:xfrm>
              <a:off x="1689329" y="421118"/>
              <a:ext cx="6479752" cy="85508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endParaRPr lang="ar-KW" sz="4000" b="1" kern="12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85728"/>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Definition of Kidney </a:t>
            </a:r>
            <a:endParaRPr lang="ar-KW" dirty="0"/>
          </a:p>
        </p:txBody>
      </p:sp>
      <p:sp>
        <p:nvSpPr>
          <p:cNvPr id="4" name="Content Placeholder 3"/>
          <p:cNvSpPr>
            <a:spLocks noGrp="1"/>
          </p:cNvSpPr>
          <p:nvPr>
            <p:ph idx="1"/>
          </p:nvPr>
        </p:nvSpPr>
        <p:spPr>
          <a:solidFill>
            <a:schemeClr val="bg1"/>
          </a:solidFill>
        </p:spPr>
        <p:txBody>
          <a:bodyPr/>
          <a:lstStyle/>
          <a:p>
            <a:r>
              <a:rPr lang="en-US" dirty="0" smtClean="0">
                <a:latin typeface="+mj-lt"/>
              </a:rPr>
              <a:t>The kidneys are a </a:t>
            </a:r>
            <a:r>
              <a:rPr lang="en-US" u="sng" dirty="0" smtClean="0">
                <a:latin typeface="+mj-lt"/>
              </a:rPr>
              <a:t>pair of bean-shaped organs </a:t>
            </a:r>
            <a:r>
              <a:rPr lang="en-US" dirty="0" smtClean="0">
                <a:latin typeface="+mj-lt"/>
              </a:rPr>
              <a:t>found along the posterior wall of the abdominal cavity. </a:t>
            </a:r>
          </a:p>
          <a:p>
            <a:r>
              <a:rPr lang="en-US" dirty="0" smtClean="0">
                <a:latin typeface="+mj-lt"/>
              </a:rPr>
              <a:t>The </a:t>
            </a:r>
            <a:r>
              <a:rPr lang="en-US" u="sng" dirty="0" smtClean="0">
                <a:latin typeface="+mj-lt"/>
              </a:rPr>
              <a:t>left</a:t>
            </a:r>
            <a:r>
              <a:rPr lang="en-US" dirty="0" smtClean="0">
                <a:latin typeface="+mj-lt"/>
              </a:rPr>
              <a:t> kidney is located slightly </a:t>
            </a:r>
            <a:r>
              <a:rPr lang="en-US" u="sng" dirty="0" smtClean="0">
                <a:latin typeface="+mj-lt"/>
              </a:rPr>
              <a:t>higher</a:t>
            </a:r>
            <a:r>
              <a:rPr lang="en-US" dirty="0" smtClean="0">
                <a:latin typeface="+mj-lt"/>
              </a:rPr>
              <a:t> than the </a:t>
            </a:r>
            <a:r>
              <a:rPr lang="en-US" u="sng" dirty="0" smtClean="0">
                <a:latin typeface="+mj-lt"/>
              </a:rPr>
              <a:t>right</a:t>
            </a:r>
            <a:r>
              <a:rPr lang="en-US" dirty="0" smtClean="0">
                <a:latin typeface="+mj-lt"/>
              </a:rPr>
              <a:t> kidney because the right side of the </a:t>
            </a:r>
            <a:r>
              <a:rPr lang="en-US" u="sng" dirty="0" smtClean="0">
                <a:latin typeface="+mj-lt"/>
              </a:rPr>
              <a:t>liver </a:t>
            </a:r>
            <a:r>
              <a:rPr lang="en-US" dirty="0" smtClean="0">
                <a:latin typeface="+mj-lt"/>
              </a:rPr>
              <a:t>is much larger than the left side. </a:t>
            </a:r>
          </a:p>
          <a:p>
            <a:endParaRPr lang="ar-KW" dirty="0"/>
          </a:p>
        </p:txBody>
      </p:sp>
      <p:pic>
        <p:nvPicPr>
          <p:cNvPr id="7" name="Picture 6" descr="13781018-human-kidney.jpg"/>
          <p:cNvPicPr>
            <a:picLocks noChangeAspect="1"/>
          </p:cNvPicPr>
          <p:nvPr/>
        </p:nvPicPr>
        <p:blipFill>
          <a:blip r:embed="rId2"/>
          <a:stretch>
            <a:fillRect/>
          </a:stretch>
        </p:blipFill>
        <p:spPr>
          <a:xfrm>
            <a:off x="4572000" y="4725144"/>
            <a:ext cx="4106586" cy="1847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ox(in)">
                                      <p:cBhvr>
                                        <p:cTn id="13" dur="1000"/>
                                        <p:tgtEl>
                                          <p:spTgt spid="4">
                                            <p:bg/>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ox(in)">
                                      <p:cBhvr>
                                        <p:cTn id="16" dur="500"/>
                                        <p:tgtEl>
                                          <p:spTgt spid="4">
                                            <p:txEl>
                                              <p:pRg st="0" end="0"/>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ox(in)">
                                      <p:cBhvr>
                                        <p:cTn id="19" dur="500"/>
                                        <p:tgtEl>
                                          <p:spTgt spid="4">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107139"/>
              </p:ext>
            </p:extLst>
          </p:nvPr>
        </p:nvGraphicFramePr>
        <p:xfrm>
          <a:off x="428596" y="1571612"/>
          <a:ext cx="7715279"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bwMode="auto">
          <a:xfrm>
            <a:off x="142876" y="214290"/>
            <a:ext cx="8715404"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Diagnostic evaluation  (Wong </a:t>
            </a:r>
            <a:r>
              <a:rPr lang="en-US" sz="3600" b="1" spc="150" dirty="0" smtClean="0">
                <a:ln w="11430"/>
                <a:effectLst>
                  <a:outerShdw blurRad="25400" algn="tl" rotWithShape="0">
                    <a:srgbClr val="000000">
                      <a:alpha val="43000"/>
                    </a:srgbClr>
                  </a:outerShdw>
                </a:effectLst>
                <a:latin typeface="+mn-lt"/>
              </a:rPr>
              <a:t>2013 </a:t>
            </a:r>
            <a:r>
              <a:rPr lang="en-US" sz="3600" b="1" spc="150" dirty="0">
                <a:ln w="11430"/>
                <a:effectLst>
                  <a:outerShdw blurRad="25400" algn="tl" rotWithShape="0">
                    <a:srgbClr val="000000">
                      <a:alpha val="43000"/>
                    </a:srgbClr>
                  </a:outerShdw>
                </a:effectLst>
                <a:latin typeface="+mn-lt"/>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714348" y="1071546"/>
            <a:ext cx="7747029" cy="535785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Hyperkalemia</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Uremia</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Hypertension</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Anemia</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Cardiac failure</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Water intoxication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Hyponatremia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Metabolic acidosis</a:t>
            </a:r>
          </a:p>
          <a:p>
            <a:pPr marL="466725" indent="-466725" algn="justLow">
              <a:lnSpc>
                <a:spcPct val="120000"/>
              </a:lnSpc>
              <a:spcBef>
                <a:spcPts val="700"/>
              </a:spcBef>
              <a:buClr>
                <a:srgbClr val="6600CC"/>
              </a:buClr>
              <a:buSzPct val="90000"/>
              <a:buFont typeface="Wingdings" pitchFamily="2" charset="2"/>
              <a:buChar char="v"/>
            </a:pPr>
            <a:endParaRPr lang="en-US" b="1" dirty="0" smtClean="0">
              <a:cs typeface="Times New Roman" pitchFamily="18" charset="0"/>
              <a:sym typeface="Symbol" pitchFamily="18" charset="2"/>
            </a:endParaRPr>
          </a:p>
        </p:txBody>
      </p:sp>
      <p:sp>
        <p:nvSpPr>
          <p:cNvPr id="3" name="Rectangle 3"/>
          <p:cNvSpPr txBox="1">
            <a:spLocks noChangeArrowheads="1"/>
          </p:cNvSpPr>
          <p:nvPr/>
        </p:nvSpPr>
        <p:spPr bwMode="auto">
          <a:xfrm>
            <a:off x="142876" y="285728"/>
            <a:ext cx="8715404" cy="7858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Complication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64514">
                                            <p:txEl>
                                              <p:pRg st="0" end="0"/>
                                            </p:txEl>
                                          </p:spTgt>
                                        </p:tgtEl>
                                        <p:attrNameLst>
                                          <p:attrName>style.visibility</p:attrName>
                                        </p:attrNameLst>
                                      </p:cBhvr>
                                      <p:to>
                                        <p:strVal val="visible"/>
                                      </p:to>
                                    </p:set>
                                    <p:anim calcmode="lin" valueType="num">
                                      <p:cBhvr>
                                        <p:cTn id="12" dur="500" fill="hold"/>
                                        <p:tgtEl>
                                          <p:spTgt spid="645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45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45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451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64514">
                                            <p:txEl>
                                              <p:pRg st="1" end="1"/>
                                            </p:txEl>
                                          </p:spTgt>
                                        </p:tgtEl>
                                        <p:attrNameLst>
                                          <p:attrName>style.visibility</p:attrName>
                                        </p:attrNameLst>
                                      </p:cBhvr>
                                      <p:to>
                                        <p:strVal val="visible"/>
                                      </p:to>
                                    </p:set>
                                    <p:anim calcmode="lin" valueType="num">
                                      <p:cBhvr>
                                        <p:cTn id="19" dur="500" fill="hold"/>
                                        <p:tgtEl>
                                          <p:spTgt spid="6451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451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451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4514">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64514">
                                            <p:txEl>
                                              <p:pRg st="2" end="2"/>
                                            </p:txEl>
                                          </p:spTgt>
                                        </p:tgtEl>
                                        <p:attrNameLst>
                                          <p:attrName>style.visibility</p:attrName>
                                        </p:attrNameLst>
                                      </p:cBhvr>
                                      <p:to>
                                        <p:strVal val="visible"/>
                                      </p:to>
                                    </p:set>
                                    <p:anim calcmode="lin" valueType="num">
                                      <p:cBhvr>
                                        <p:cTn id="26" dur="500" fill="hold"/>
                                        <p:tgtEl>
                                          <p:spTgt spid="6451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451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451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4514">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64514">
                                            <p:txEl>
                                              <p:pRg st="3" end="3"/>
                                            </p:txEl>
                                          </p:spTgt>
                                        </p:tgtEl>
                                        <p:attrNameLst>
                                          <p:attrName>style.visibility</p:attrName>
                                        </p:attrNameLst>
                                      </p:cBhvr>
                                      <p:to>
                                        <p:strVal val="visible"/>
                                      </p:to>
                                    </p:set>
                                    <p:anim calcmode="lin" valueType="num">
                                      <p:cBhvr>
                                        <p:cTn id="33" dur="500" fill="hold"/>
                                        <p:tgtEl>
                                          <p:spTgt spid="6451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451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451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4514">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64514">
                                            <p:txEl>
                                              <p:pRg st="4" end="4"/>
                                            </p:txEl>
                                          </p:spTgt>
                                        </p:tgtEl>
                                        <p:attrNameLst>
                                          <p:attrName>style.visibility</p:attrName>
                                        </p:attrNameLst>
                                      </p:cBhvr>
                                      <p:to>
                                        <p:strVal val="visible"/>
                                      </p:to>
                                    </p:set>
                                    <p:anim calcmode="lin" valueType="num">
                                      <p:cBhvr>
                                        <p:cTn id="40" dur="500" fill="hold"/>
                                        <p:tgtEl>
                                          <p:spTgt spid="6451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451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451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4514">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39" presetClass="entr" presetSubtype="0" accel="100000" fill="hold" nodeType="afterEffect">
                                  <p:stCondLst>
                                    <p:cond delay="0"/>
                                  </p:stCondLst>
                                  <p:childTnLst>
                                    <p:set>
                                      <p:cBhvr>
                                        <p:cTn id="46" dur="1" fill="hold">
                                          <p:stCondLst>
                                            <p:cond delay="0"/>
                                          </p:stCondLst>
                                        </p:cTn>
                                        <p:tgtEl>
                                          <p:spTgt spid="64514">
                                            <p:txEl>
                                              <p:pRg st="5" end="5"/>
                                            </p:txEl>
                                          </p:spTgt>
                                        </p:tgtEl>
                                        <p:attrNameLst>
                                          <p:attrName>style.visibility</p:attrName>
                                        </p:attrNameLst>
                                      </p:cBhvr>
                                      <p:to>
                                        <p:strVal val="visible"/>
                                      </p:to>
                                    </p:set>
                                    <p:anim calcmode="lin" valueType="num">
                                      <p:cBhvr>
                                        <p:cTn id="47" dur="500" fill="hold"/>
                                        <p:tgtEl>
                                          <p:spTgt spid="6451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451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451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4514">
                                            <p:txEl>
                                              <p:pRg st="5" end="5"/>
                                            </p:txEl>
                                          </p:spTgt>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39" presetClass="entr" presetSubtype="0" accel="100000" fill="hold" nodeType="afterEffect">
                                  <p:stCondLst>
                                    <p:cond delay="0"/>
                                  </p:stCondLst>
                                  <p:childTnLst>
                                    <p:set>
                                      <p:cBhvr>
                                        <p:cTn id="53" dur="1" fill="hold">
                                          <p:stCondLst>
                                            <p:cond delay="0"/>
                                          </p:stCondLst>
                                        </p:cTn>
                                        <p:tgtEl>
                                          <p:spTgt spid="64514">
                                            <p:txEl>
                                              <p:pRg st="6" end="6"/>
                                            </p:txEl>
                                          </p:spTgt>
                                        </p:tgtEl>
                                        <p:attrNameLst>
                                          <p:attrName>style.visibility</p:attrName>
                                        </p:attrNameLst>
                                      </p:cBhvr>
                                      <p:to>
                                        <p:strVal val="visible"/>
                                      </p:to>
                                    </p:set>
                                    <p:anim calcmode="lin" valueType="num">
                                      <p:cBhvr>
                                        <p:cTn id="54" dur="500" fill="hold"/>
                                        <p:tgtEl>
                                          <p:spTgt spid="6451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6451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6451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64514">
                                            <p:txEl>
                                              <p:pRg st="6" end="6"/>
                                            </p:txEl>
                                          </p:spTgt>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39" presetClass="entr" presetSubtype="0" accel="100000" fill="hold" nodeType="afterEffect">
                                  <p:stCondLst>
                                    <p:cond delay="0"/>
                                  </p:stCondLst>
                                  <p:childTnLst>
                                    <p:set>
                                      <p:cBhvr>
                                        <p:cTn id="60" dur="1" fill="hold">
                                          <p:stCondLst>
                                            <p:cond delay="0"/>
                                          </p:stCondLst>
                                        </p:cTn>
                                        <p:tgtEl>
                                          <p:spTgt spid="64514">
                                            <p:txEl>
                                              <p:pRg st="7" end="7"/>
                                            </p:txEl>
                                          </p:spTgt>
                                        </p:tgtEl>
                                        <p:attrNameLst>
                                          <p:attrName>style.visibility</p:attrName>
                                        </p:attrNameLst>
                                      </p:cBhvr>
                                      <p:to>
                                        <p:strVal val="visible"/>
                                      </p:to>
                                    </p:set>
                                    <p:anim calcmode="lin" valueType="num">
                                      <p:cBhvr>
                                        <p:cTn id="61" dur="500" fill="hold"/>
                                        <p:tgtEl>
                                          <p:spTgt spid="6451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6451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6451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645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285720" y="1357298"/>
            <a:ext cx="8143875" cy="485776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Initial emergency treatment of children with fluid depletion (hypovolemic) focuses on </a:t>
            </a:r>
            <a:r>
              <a:rPr lang="en-US" b="1" u="sng" dirty="0" smtClean="0">
                <a:cs typeface="Times New Roman" pitchFamily="18" charset="0"/>
                <a:sym typeface="Symbol" pitchFamily="18" charset="2"/>
              </a:rPr>
              <a:t>rapid fluid replacement at 20ml/kg </a:t>
            </a:r>
            <a:r>
              <a:rPr lang="en-US" b="1" dirty="0" smtClean="0">
                <a:cs typeface="Times New Roman" pitchFamily="18" charset="0"/>
                <a:sym typeface="Symbol" pitchFamily="18" charset="2"/>
              </a:rPr>
              <a:t>of saline or lactated Ringer's solution giver over 30-60 minute, and repeated as </a:t>
            </a:r>
            <a:r>
              <a:rPr lang="en-US" b="1" u="sng" dirty="0" smtClean="0">
                <a:cs typeface="Times New Roman" pitchFamily="18" charset="0"/>
                <a:sym typeface="Symbol" pitchFamily="18" charset="2"/>
              </a:rPr>
              <a:t>needed to ensure adequate renal perfusion and stabilize blood pressure.</a:t>
            </a:r>
          </a:p>
          <a:p>
            <a:pPr marL="466725" indent="-466725" algn="justLow">
              <a:lnSpc>
                <a:spcPct val="120000"/>
              </a:lnSpc>
              <a:spcBef>
                <a:spcPts val="700"/>
              </a:spcBef>
              <a:buClr>
                <a:srgbClr val="6600CC"/>
              </a:buClr>
              <a:buSzPct val="90000"/>
              <a:buFont typeface="Wingdings" pitchFamily="2" charset="2"/>
              <a:buChar char="v"/>
            </a:pPr>
            <a:endParaRPr lang="en-US" b="1" dirty="0" smtClean="0">
              <a:cs typeface="Times New Roman" pitchFamily="18" charset="0"/>
              <a:sym typeface="Symbol" pitchFamily="18" charset="2"/>
            </a:endParaRPr>
          </a:p>
        </p:txBody>
      </p:sp>
      <p:sp>
        <p:nvSpPr>
          <p:cNvPr id="3" name="Rectangle 3"/>
          <p:cNvSpPr txBox="1">
            <a:spLocks noChangeArrowheads="1"/>
          </p:cNvSpPr>
          <p:nvPr/>
        </p:nvSpPr>
        <p:spPr bwMode="auto">
          <a:xfrm>
            <a:off x="285720" y="285728"/>
            <a:ext cx="8143932"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Treatment</a:t>
            </a:r>
          </a:p>
          <a:p>
            <a:pPr marL="468000" indent="-468000">
              <a:lnSpc>
                <a:spcPct val="110000"/>
              </a:lnSpc>
              <a:spcBef>
                <a:spcPts val="700"/>
              </a:spcBef>
              <a:buClr>
                <a:srgbClr val="FFFF00"/>
              </a:buClr>
              <a:buSzPct val="90000"/>
              <a:buFont typeface="Wingdings" pitchFamily="2" charset="2"/>
              <a:buNone/>
              <a:defRPr/>
            </a:pPr>
            <a:endParaRPr lang="en-US" sz="6000" b="1" spc="150" dirty="0">
              <a:ln w="11430"/>
              <a:solidFill>
                <a:srgbClr val="F8F8F8"/>
              </a:solidFill>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65538">
                                            <p:txEl>
                                              <p:pRg st="0" end="0"/>
                                            </p:txEl>
                                          </p:spTgt>
                                        </p:tgtEl>
                                        <p:attrNameLst>
                                          <p:attrName>style.visibility</p:attrName>
                                        </p:attrNameLst>
                                      </p:cBhvr>
                                      <p:to>
                                        <p:strVal val="visible"/>
                                      </p:to>
                                    </p:set>
                                    <p:anim calcmode="lin" valueType="num">
                                      <p:cBhvr>
                                        <p:cTn id="12" dur="500" fill="hold"/>
                                        <p:tgtEl>
                                          <p:spTgt spid="6553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553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553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55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642910" y="1214422"/>
            <a:ext cx="7677150" cy="5240357"/>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Children with fluid overload </a:t>
            </a:r>
            <a:r>
              <a:rPr lang="en-US" sz="3600" b="1" u="sng" dirty="0" smtClean="0">
                <a:cs typeface="Times New Roman" pitchFamily="18" charset="0"/>
                <a:sym typeface="Symbol" pitchFamily="18" charset="2"/>
              </a:rPr>
              <a:t>(hypervolemia) </a:t>
            </a:r>
            <a:r>
              <a:rPr lang="en-US" sz="3600" b="1" dirty="0" smtClean="0">
                <a:cs typeface="Times New Roman" pitchFamily="18" charset="0"/>
                <a:sym typeface="Symbol" pitchFamily="18" charset="2"/>
              </a:rPr>
              <a:t>need </a:t>
            </a:r>
            <a:r>
              <a:rPr lang="en-US" sz="3600" b="1" u="sng" dirty="0" smtClean="0">
                <a:cs typeface="Times New Roman" pitchFamily="18" charset="0"/>
                <a:sym typeface="Symbol" pitchFamily="18" charset="2"/>
              </a:rPr>
              <a:t>diuretic therapy</a:t>
            </a:r>
            <a:r>
              <a:rPr lang="en-US" sz="3600" b="1" dirty="0" smtClean="0">
                <a:cs typeface="Times New Roman" pitchFamily="18" charset="0"/>
                <a:sym typeface="Symbol" pitchFamily="18" charset="2"/>
              </a:rPr>
              <a:t>, as well as </a:t>
            </a:r>
            <a:r>
              <a:rPr lang="en-US" sz="3600" b="1" u="sng" dirty="0" smtClean="0">
                <a:cs typeface="Times New Roman" pitchFamily="18" charset="0"/>
                <a:sym typeface="Symbol" pitchFamily="18" charset="2"/>
              </a:rPr>
              <a:t>dialysis</a:t>
            </a:r>
            <a:r>
              <a:rPr lang="en-US" sz="3600" b="1" dirty="0" smtClean="0">
                <a:cs typeface="Times New Roman" pitchFamily="18" charset="0"/>
                <a:sym typeface="Symbol" pitchFamily="18" charset="2"/>
              </a:rPr>
              <a:t> if they respond poorly to diuretics.</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Eliminate all potential potassium sources until Hyperkalemia is controlled.</a:t>
            </a:r>
          </a:p>
        </p:txBody>
      </p:sp>
      <p:sp>
        <p:nvSpPr>
          <p:cNvPr id="3" name="Rectangle 3"/>
          <p:cNvSpPr txBox="1">
            <a:spLocks noChangeArrowheads="1"/>
          </p:cNvSpPr>
          <p:nvPr/>
        </p:nvSpPr>
        <p:spPr bwMode="auto">
          <a:xfrm>
            <a:off x="285720" y="285728"/>
            <a:ext cx="8143932" cy="71438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Treatment</a:t>
            </a:r>
          </a:p>
          <a:p>
            <a:pPr marL="468000" indent="-468000">
              <a:lnSpc>
                <a:spcPct val="110000"/>
              </a:lnSpc>
              <a:spcBef>
                <a:spcPts val="700"/>
              </a:spcBef>
              <a:buClr>
                <a:srgbClr val="FFFF00"/>
              </a:buClr>
              <a:buSzPct val="90000"/>
              <a:buFont typeface="Wingdings" pitchFamily="2" charset="2"/>
              <a:buNone/>
              <a:defRPr/>
            </a:pPr>
            <a:endParaRPr lang="en-US" sz="6000" b="1" spc="150" dirty="0">
              <a:ln w="11430"/>
              <a:solidFill>
                <a:srgbClr val="F8F8F8"/>
              </a:solidFill>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p:cTn id="7" dur="500" fill="hold"/>
                                        <p:tgtEl>
                                          <p:spTgt spid="6656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656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656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656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66562">
                                            <p:txEl>
                                              <p:pRg st="1" end="1"/>
                                            </p:txEl>
                                          </p:spTgt>
                                        </p:tgtEl>
                                        <p:attrNameLst>
                                          <p:attrName>style.visibility</p:attrName>
                                        </p:attrNameLst>
                                      </p:cBhvr>
                                      <p:to>
                                        <p:strVal val="visible"/>
                                      </p:to>
                                    </p:set>
                                    <p:anim calcmode="lin" valueType="num">
                                      <p:cBhvr>
                                        <p:cTn id="14" dur="500" fill="hold"/>
                                        <p:tgtEl>
                                          <p:spTgt spid="6656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656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656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6562">
                                            <p:txEl>
                                              <p:pRg st="1" end="1"/>
                                            </p:txEl>
                                          </p:spTgt>
                                        </p:tgtEl>
                                        <p:attrNameLst>
                                          <p:attrName>ppt_y</p:attrName>
                                        </p:attrNameLst>
                                      </p:cBhvr>
                                      <p:tavLst>
                                        <p:tav tm="0">
                                          <p:val>
                                            <p:strVal val="#ppt_y"/>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357158" y="1428736"/>
            <a:ext cx="8358245" cy="4976827"/>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In children with ARF, </a:t>
            </a:r>
            <a:r>
              <a:rPr lang="en-US" b="1" u="sng" dirty="0" smtClean="0">
                <a:cs typeface="Times New Roman" pitchFamily="18" charset="0"/>
                <a:sym typeface="Symbol" pitchFamily="18" charset="2"/>
              </a:rPr>
              <a:t>dialysis</a:t>
            </a:r>
            <a:r>
              <a:rPr lang="en-US" b="1" dirty="0" smtClean="0">
                <a:cs typeface="Times New Roman" pitchFamily="18" charset="0"/>
                <a:sym typeface="Symbol" pitchFamily="18" charset="2"/>
              </a:rPr>
              <a:t> is indicated to treat 3 major conditions: </a:t>
            </a:r>
          </a:p>
          <a:p>
            <a:pPr marL="1080000" indent="-514350" algn="justLow">
              <a:lnSpc>
                <a:spcPct val="120000"/>
              </a:lnSpc>
              <a:spcBef>
                <a:spcPts val="700"/>
              </a:spcBef>
              <a:buClr>
                <a:srgbClr val="6600CC"/>
              </a:buClr>
              <a:buSzPct val="90000"/>
              <a:buFont typeface="+mj-lt"/>
              <a:buAutoNum type="arabicPeriod"/>
              <a:defRPr/>
            </a:pPr>
            <a:r>
              <a:rPr lang="en-US" b="1" dirty="0" smtClean="0">
                <a:cs typeface="Times New Roman" pitchFamily="18" charset="0"/>
                <a:sym typeface="Symbol" pitchFamily="18" charset="2"/>
              </a:rPr>
              <a:t>hypervolemia unresponsive to fluid restriction or diuretics, </a:t>
            </a:r>
          </a:p>
          <a:p>
            <a:pPr marL="1080000" indent="-514350" algn="justLow">
              <a:lnSpc>
                <a:spcPct val="120000"/>
              </a:lnSpc>
              <a:spcBef>
                <a:spcPts val="700"/>
              </a:spcBef>
              <a:buClr>
                <a:srgbClr val="6600CC"/>
              </a:buClr>
              <a:buSzPct val="90000"/>
              <a:buFont typeface="+mj-lt"/>
              <a:buAutoNum type="arabicPeriod"/>
              <a:defRPr/>
            </a:pPr>
            <a:r>
              <a:rPr lang="en-US" b="1" dirty="0" smtClean="0">
                <a:cs typeface="Times New Roman" pitchFamily="18" charset="0"/>
                <a:sym typeface="Symbol" pitchFamily="18" charset="2"/>
              </a:rPr>
              <a:t>major electrolyte abnormalities unresponsive to medical therapy (hyperkalemia and acidosis), and </a:t>
            </a:r>
          </a:p>
          <a:p>
            <a:pPr marL="1080000" indent="-514350" algn="justLow">
              <a:lnSpc>
                <a:spcPct val="120000"/>
              </a:lnSpc>
              <a:spcBef>
                <a:spcPts val="700"/>
              </a:spcBef>
              <a:buClr>
                <a:srgbClr val="6600CC"/>
              </a:buClr>
              <a:buSzPct val="90000"/>
              <a:buFont typeface="+mj-lt"/>
              <a:buAutoNum type="arabicPeriod"/>
              <a:defRPr/>
            </a:pPr>
            <a:r>
              <a:rPr lang="en-US" b="1" dirty="0" smtClean="0">
                <a:cs typeface="Times New Roman" pitchFamily="18" charset="0"/>
                <a:sym typeface="Symbol" pitchFamily="18" charset="2"/>
              </a:rPr>
              <a:t>signs of uremia.</a:t>
            </a:r>
          </a:p>
          <a:p>
            <a:pPr marL="468000" indent="-468000" algn="justLow">
              <a:lnSpc>
                <a:spcPct val="120000"/>
              </a:lnSpc>
              <a:spcBef>
                <a:spcPts val="700"/>
              </a:spcBef>
              <a:buClr>
                <a:srgbClr val="6600CC"/>
              </a:buClr>
              <a:buSzPct val="90000"/>
              <a:buFont typeface="Wingdings" pitchFamily="2" charset="2"/>
              <a:buChar char="v"/>
              <a:defRPr/>
            </a:pPr>
            <a:endParaRPr lang="en-US" b="1" dirty="0" smtClean="0">
              <a:cs typeface="Times New Roman" pitchFamily="18" charset="0"/>
              <a:sym typeface="Symbol" pitchFamily="18" charset="2"/>
            </a:endParaRPr>
          </a:p>
        </p:txBody>
      </p:sp>
      <p:sp>
        <p:nvSpPr>
          <p:cNvPr id="3" name="Rectangle 3"/>
          <p:cNvSpPr txBox="1">
            <a:spLocks noChangeArrowheads="1"/>
          </p:cNvSpPr>
          <p:nvPr/>
        </p:nvSpPr>
        <p:spPr bwMode="auto">
          <a:xfrm>
            <a:off x="285720" y="285728"/>
            <a:ext cx="8143932"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Treatment</a:t>
            </a:r>
          </a:p>
          <a:p>
            <a:pPr marL="468000" indent="-468000">
              <a:lnSpc>
                <a:spcPct val="110000"/>
              </a:lnSpc>
              <a:spcBef>
                <a:spcPts val="700"/>
              </a:spcBef>
              <a:buClr>
                <a:srgbClr val="FFFF00"/>
              </a:buClr>
              <a:buSzPct val="90000"/>
              <a:buFont typeface="Wingdings" pitchFamily="2" charset="2"/>
              <a:buNone/>
              <a:defRPr/>
            </a:pPr>
            <a:endParaRPr lang="en-US" sz="6000" b="1" spc="150" dirty="0">
              <a:ln w="11430"/>
              <a:solidFill>
                <a:srgbClr val="F8F8F8"/>
              </a:solidFill>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p:cTn id="7" dur="500" fill="hold"/>
                                        <p:tgtEl>
                                          <p:spTgt spid="6758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758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758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758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67586">
                                            <p:txEl>
                                              <p:pRg st="1" end="1"/>
                                            </p:txEl>
                                          </p:spTgt>
                                        </p:tgtEl>
                                        <p:attrNameLst>
                                          <p:attrName>style.visibility</p:attrName>
                                        </p:attrNameLst>
                                      </p:cBhvr>
                                      <p:to>
                                        <p:strVal val="visible"/>
                                      </p:to>
                                    </p:set>
                                    <p:anim calcmode="lin" valueType="num">
                                      <p:cBhvr>
                                        <p:cTn id="14" dur="500" fill="hold"/>
                                        <p:tgtEl>
                                          <p:spTgt spid="6758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758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758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758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67586">
                                            <p:txEl>
                                              <p:pRg st="2" end="2"/>
                                            </p:txEl>
                                          </p:spTgt>
                                        </p:tgtEl>
                                        <p:attrNameLst>
                                          <p:attrName>style.visibility</p:attrName>
                                        </p:attrNameLst>
                                      </p:cBhvr>
                                      <p:to>
                                        <p:strVal val="visible"/>
                                      </p:to>
                                    </p:set>
                                    <p:anim calcmode="lin" valueType="num">
                                      <p:cBhvr>
                                        <p:cTn id="21" dur="500" fill="hold"/>
                                        <p:tgtEl>
                                          <p:spTgt spid="6758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758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758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7586">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67586">
                                            <p:txEl>
                                              <p:pRg st="3" end="3"/>
                                            </p:txEl>
                                          </p:spTgt>
                                        </p:tgtEl>
                                        <p:attrNameLst>
                                          <p:attrName>style.visibility</p:attrName>
                                        </p:attrNameLst>
                                      </p:cBhvr>
                                      <p:to>
                                        <p:strVal val="visible"/>
                                      </p:to>
                                    </p:set>
                                    <p:anim calcmode="lin" valueType="num">
                                      <p:cBhvr>
                                        <p:cTn id="28" dur="500" fill="hold"/>
                                        <p:tgtEl>
                                          <p:spTgt spid="6758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6758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6758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67586">
                                            <p:txEl>
                                              <p:pRg st="3" end="3"/>
                                            </p:txEl>
                                          </p:spTgt>
                                        </p:tgtEl>
                                        <p:attrNameLst>
                                          <p:attrName>ppt_y</p:attrName>
                                        </p:attrNameLst>
                                      </p:cBhvr>
                                      <p:tavLst>
                                        <p:tav tm="0">
                                          <p:val>
                                            <p:strVal val="#ppt_y"/>
                                          </p:val>
                                        </p:tav>
                                        <p:tav tm="100000">
                                          <p:val>
                                            <p:strVal val="#ppt_y"/>
                                          </p:val>
                                        </p:tav>
                                      </p:tavLst>
                                    </p:anim>
                                  </p:childTnLst>
                                </p:cTn>
                              </p:par>
                              <p:par>
                                <p:cTn id="32" presetID="2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500063" y="1857375"/>
            <a:ext cx="8358217" cy="4500583"/>
          </a:xfrm>
        </p:spPr>
        <p:style>
          <a:lnRef idx="2">
            <a:schemeClr val="accent4"/>
          </a:lnRef>
          <a:fillRef idx="1">
            <a:schemeClr val="lt1"/>
          </a:fillRef>
          <a:effectRef idx="0">
            <a:schemeClr val="accent4"/>
          </a:effectRef>
          <a:fontRef idx="minor">
            <a:schemeClr val="dk1"/>
          </a:fontRef>
        </p:style>
        <p:txBody>
          <a:bodyPr/>
          <a:lstStyle/>
          <a:p>
            <a:pPr marL="466725" lvl="1"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Monitor fluid intake and output </a:t>
            </a:r>
          </a:p>
          <a:p>
            <a:pPr marL="466725" lvl="1"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Monitor vital signs .</a:t>
            </a:r>
          </a:p>
          <a:p>
            <a:pPr marL="466725" lvl="1"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Maintain optimal thermal environment .</a:t>
            </a:r>
          </a:p>
          <a:p>
            <a:pPr marL="466725" lvl="1"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Reduction of body temperature .</a:t>
            </a:r>
          </a:p>
          <a:p>
            <a:pPr marL="466725" lvl="1"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Reduction of anxiety and restlessness .</a:t>
            </a:r>
          </a:p>
        </p:txBody>
      </p:sp>
      <p:sp>
        <p:nvSpPr>
          <p:cNvPr id="3" name="Rectangle 3"/>
          <p:cNvSpPr txBox="1">
            <a:spLocks noChangeArrowheads="1"/>
          </p:cNvSpPr>
          <p:nvPr/>
        </p:nvSpPr>
        <p:spPr bwMode="auto">
          <a:xfrm>
            <a:off x="142876" y="285728"/>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6000" b="1" spc="150" dirty="0">
                <a:ln w="11430"/>
                <a:effectLst>
                  <a:outerShdw blurRad="25400" algn="tl" rotWithShape="0">
                    <a:srgbClr val="000000">
                      <a:alpha val="43000"/>
                    </a:srgbClr>
                  </a:outerShdw>
                </a:effectLst>
                <a:latin typeface="+mn-lt"/>
              </a:rPr>
              <a:t>Nursing consideration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68610">
                                            <p:txEl>
                                              <p:pRg st="0" end="0"/>
                                            </p:txEl>
                                          </p:spTgt>
                                        </p:tgtEl>
                                        <p:attrNameLst>
                                          <p:attrName>style.visibility</p:attrName>
                                        </p:attrNameLst>
                                      </p:cBhvr>
                                      <p:to>
                                        <p:strVal val="visible"/>
                                      </p:to>
                                    </p:set>
                                    <p:anim calcmode="lin" valueType="num">
                                      <p:cBhvr>
                                        <p:cTn id="12" dur="500" fill="hold"/>
                                        <p:tgtEl>
                                          <p:spTgt spid="686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86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86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8610">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68610">
                                            <p:txEl>
                                              <p:pRg st="1" end="1"/>
                                            </p:txEl>
                                          </p:spTgt>
                                        </p:tgtEl>
                                        <p:attrNameLst>
                                          <p:attrName>style.visibility</p:attrName>
                                        </p:attrNameLst>
                                      </p:cBhvr>
                                      <p:to>
                                        <p:strVal val="visible"/>
                                      </p:to>
                                    </p:set>
                                    <p:anim calcmode="lin" valueType="num">
                                      <p:cBhvr>
                                        <p:cTn id="19" dur="500" fill="hold"/>
                                        <p:tgtEl>
                                          <p:spTgt spid="6861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861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861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861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68610">
                                            <p:txEl>
                                              <p:pRg st="2" end="2"/>
                                            </p:txEl>
                                          </p:spTgt>
                                        </p:tgtEl>
                                        <p:attrNameLst>
                                          <p:attrName>style.visibility</p:attrName>
                                        </p:attrNameLst>
                                      </p:cBhvr>
                                      <p:to>
                                        <p:strVal val="visible"/>
                                      </p:to>
                                    </p:set>
                                    <p:anim calcmode="lin" valueType="num">
                                      <p:cBhvr>
                                        <p:cTn id="26" dur="500" fill="hold"/>
                                        <p:tgtEl>
                                          <p:spTgt spid="6861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861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861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8610">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68610">
                                            <p:txEl>
                                              <p:pRg st="3" end="3"/>
                                            </p:txEl>
                                          </p:spTgt>
                                        </p:tgtEl>
                                        <p:attrNameLst>
                                          <p:attrName>style.visibility</p:attrName>
                                        </p:attrNameLst>
                                      </p:cBhvr>
                                      <p:to>
                                        <p:strVal val="visible"/>
                                      </p:to>
                                    </p:set>
                                    <p:anim calcmode="lin" valueType="num">
                                      <p:cBhvr>
                                        <p:cTn id="33" dur="500" fill="hold"/>
                                        <p:tgtEl>
                                          <p:spTgt spid="6861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861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861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8610">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68610">
                                            <p:txEl>
                                              <p:pRg st="4" end="4"/>
                                            </p:txEl>
                                          </p:spTgt>
                                        </p:tgtEl>
                                        <p:attrNameLst>
                                          <p:attrName>style.visibility</p:attrName>
                                        </p:attrNameLst>
                                      </p:cBhvr>
                                      <p:to>
                                        <p:strVal val="visible"/>
                                      </p:to>
                                    </p:set>
                                    <p:anim calcmode="lin" valueType="num">
                                      <p:cBhvr>
                                        <p:cTn id="40" dur="500" fill="hold"/>
                                        <p:tgtEl>
                                          <p:spTgt spid="6861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861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861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86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857224" y="214290"/>
            <a:ext cx="7467600" cy="930275"/>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Chronic Renal Failure "CRF”</a:t>
            </a:r>
            <a:endParaRPr lang="ar-EG"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69635" name="Rectangle 3"/>
          <p:cNvSpPr>
            <a:spLocks noGrp="1" noChangeArrowheads="1"/>
          </p:cNvSpPr>
          <p:nvPr>
            <p:ph idx="1"/>
          </p:nvPr>
        </p:nvSpPr>
        <p:spPr>
          <a:xfrm>
            <a:off x="571500" y="1809751"/>
            <a:ext cx="7929563" cy="4548208"/>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The diseased kidney can not longer maintain the normal chemical structure of body fluids under normal conditions.</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 Progressive deterioration over months or years produce a variety of clinical and biochemical disturbances that result in clinical syndrome known as uremia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 calcmode="lin" valueType="num">
                                      <p:cBhvr>
                                        <p:cTn id="12" dur="500" fill="hold"/>
                                        <p:tgtEl>
                                          <p:spTgt spid="696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96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96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p:cTn id="19" dur="500" fill="hold"/>
                                        <p:tgtEl>
                                          <p:spTgt spid="696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96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96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285720" y="1476375"/>
            <a:ext cx="8501122" cy="5024459"/>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Congenital renal and urinary tract malformations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Vasoicoureteral reflux associated with recurrent urinary tract infection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Chronic pyelonephritis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Hereditary disorders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Chronic glomerulonephritis  and glomerulonephropathy </a:t>
            </a:r>
            <a:endParaRPr lang="ar-EG" b="1" dirty="0" smtClean="0">
              <a:cs typeface="Times New Roman" pitchFamily="18" charset="0"/>
              <a:sym typeface="Symbol" pitchFamily="18" charset="2"/>
            </a:endParaRPr>
          </a:p>
        </p:txBody>
      </p:sp>
      <p:sp>
        <p:nvSpPr>
          <p:cNvPr id="3" name="Rectangle 3"/>
          <p:cNvSpPr txBox="1">
            <a:spLocks noChangeArrowheads="1"/>
          </p:cNvSpPr>
          <p:nvPr/>
        </p:nvSpPr>
        <p:spPr bwMode="auto">
          <a:xfrm>
            <a:off x="142876" y="285728"/>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Etiology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0658">
                                            <p:txEl>
                                              <p:pRg st="0" end="0"/>
                                            </p:txEl>
                                          </p:spTgt>
                                        </p:tgtEl>
                                        <p:attrNameLst>
                                          <p:attrName>style.visibility</p:attrName>
                                        </p:attrNameLst>
                                      </p:cBhvr>
                                      <p:to>
                                        <p:strVal val="visible"/>
                                      </p:to>
                                    </p:set>
                                    <p:anim calcmode="lin" valueType="num">
                                      <p:cBhvr>
                                        <p:cTn id="12" dur="500" fill="hold"/>
                                        <p:tgtEl>
                                          <p:spTgt spid="7065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065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065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0658">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0658">
                                            <p:txEl>
                                              <p:pRg st="1" end="1"/>
                                            </p:txEl>
                                          </p:spTgt>
                                        </p:tgtEl>
                                        <p:attrNameLst>
                                          <p:attrName>style.visibility</p:attrName>
                                        </p:attrNameLst>
                                      </p:cBhvr>
                                      <p:to>
                                        <p:strVal val="visible"/>
                                      </p:to>
                                    </p:set>
                                    <p:anim calcmode="lin" valueType="num">
                                      <p:cBhvr>
                                        <p:cTn id="19" dur="500" fill="hold"/>
                                        <p:tgtEl>
                                          <p:spTgt spid="7065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065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065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065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0658">
                                            <p:txEl>
                                              <p:pRg st="2" end="2"/>
                                            </p:txEl>
                                          </p:spTgt>
                                        </p:tgtEl>
                                        <p:attrNameLst>
                                          <p:attrName>style.visibility</p:attrName>
                                        </p:attrNameLst>
                                      </p:cBhvr>
                                      <p:to>
                                        <p:strVal val="visible"/>
                                      </p:to>
                                    </p:set>
                                    <p:anim calcmode="lin" valueType="num">
                                      <p:cBhvr>
                                        <p:cTn id="26" dur="500" fill="hold"/>
                                        <p:tgtEl>
                                          <p:spTgt spid="7065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065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065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0658">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0658">
                                            <p:txEl>
                                              <p:pRg st="3" end="3"/>
                                            </p:txEl>
                                          </p:spTgt>
                                        </p:tgtEl>
                                        <p:attrNameLst>
                                          <p:attrName>style.visibility</p:attrName>
                                        </p:attrNameLst>
                                      </p:cBhvr>
                                      <p:to>
                                        <p:strVal val="visible"/>
                                      </p:to>
                                    </p:set>
                                    <p:anim calcmode="lin" valueType="num">
                                      <p:cBhvr>
                                        <p:cTn id="33" dur="500" fill="hold"/>
                                        <p:tgtEl>
                                          <p:spTgt spid="7065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065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065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0658">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70658">
                                            <p:txEl>
                                              <p:pRg st="4" end="4"/>
                                            </p:txEl>
                                          </p:spTgt>
                                        </p:tgtEl>
                                        <p:attrNameLst>
                                          <p:attrName>style.visibility</p:attrName>
                                        </p:attrNameLst>
                                      </p:cBhvr>
                                      <p:to>
                                        <p:strVal val="visible"/>
                                      </p:to>
                                    </p:set>
                                    <p:anim calcmode="lin" valueType="num">
                                      <p:cBhvr>
                                        <p:cTn id="40" dur="500" fill="hold"/>
                                        <p:tgtEl>
                                          <p:spTgt spid="7065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065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065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065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936625" y="1857375"/>
            <a:ext cx="7350125" cy="4572021"/>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4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Early signs :</a:t>
            </a:r>
            <a:r>
              <a:rPr lang="en-US" sz="3600" b="1" dirty="0" smtClean="0">
                <a:cs typeface="Times New Roman" pitchFamily="18" charset="0"/>
                <a:sym typeface="Symbol" pitchFamily="18" charset="2"/>
              </a:rPr>
              <a:t>   </a:t>
            </a: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Loss of normal energy </a:t>
            </a: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Increase fatigue in exertion</a:t>
            </a: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Pallor</a:t>
            </a: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Elevated blood pressure sometimes </a:t>
            </a:r>
          </a:p>
        </p:txBody>
      </p:sp>
      <p:sp>
        <p:nvSpPr>
          <p:cNvPr id="3" name="Rectangle 3"/>
          <p:cNvSpPr txBox="1">
            <a:spLocks noChangeArrowheads="1"/>
          </p:cNvSpPr>
          <p:nvPr/>
        </p:nvSpPr>
        <p:spPr bwMode="auto">
          <a:xfrm>
            <a:off x="428628" y="500042"/>
            <a:ext cx="8501090"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6000" b="1" spc="150" dirty="0">
                <a:ln w="11430"/>
                <a:solidFill>
                  <a:schemeClr val="tx1"/>
                </a:solidFill>
                <a:effectLst>
                  <a:outerShdw blurRad="25400" algn="tl" rotWithShape="0">
                    <a:srgbClr val="000000">
                      <a:alpha val="43000"/>
                    </a:srgbClr>
                  </a:outerShdw>
                </a:effectLst>
                <a:latin typeface="+mn-lt"/>
              </a:rPr>
              <a:t>Clinical manifestation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1682">
                                            <p:txEl>
                                              <p:pRg st="0" end="0"/>
                                            </p:txEl>
                                          </p:spTgt>
                                        </p:tgtEl>
                                        <p:attrNameLst>
                                          <p:attrName>style.visibility</p:attrName>
                                        </p:attrNameLst>
                                      </p:cBhvr>
                                      <p:to>
                                        <p:strVal val="visible"/>
                                      </p:to>
                                    </p:set>
                                    <p:anim calcmode="lin" valueType="num">
                                      <p:cBhvr>
                                        <p:cTn id="12" dur="500" fill="hold"/>
                                        <p:tgtEl>
                                          <p:spTgt spid="7168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168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168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1682">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1682">
                                            <p:txEl>
                                              <p:pRg st="1" end="1"/>
                                            </p:txEl>
                                          </p:spTgt>
                                        </p:tgtEl>
                                        <p:attrNameLst>
                                          <p:attrName>style.visibility</p:attrName>
                                        </p:attrNameLst>
                                      </p:cBhvr>
                                      <p:to>
                                        <p:strVal val="visible"/>
                                      </p:to>
                                    </p:set>
                                    <p:anim calcmode="lin" valueType="num">
                                      <p:cBhvr>
                                        <p:cTn id="19" dur="500" fill="hold"/>
                                        <p:tgtEl>
                                          <p:spTgt spid="7168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168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168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168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1682">
                                            <p:txEl>
                                              <p:pRg st="2" end="2"/>
                                            </p:txEl>
                                          </p:spTgt>
                                        </p:tgtEl>
                                        <p:attrNameLst>
                                          <p:attrName>style.visibility</p:attrName>
                                        </p:attrNameLst>
                                      </p:cBhvr>
                                      <p:to>
                                        <p:strVal val="visible"/>
                                      </p:to>
                                    </p:set>
                                    <p:anim calcmode="lin" valueType="num">
                                      <p:cBhvr>
                                        <p:cTn id="26" dur="500" fill="hold"/>
                                        <p:tgtEl>
                                          <p:spTgt spid="7168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168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168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1682">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1682">
                                            <p:txEl>
                                              <p:pRg st="3" end="3"/>
                                            </p:txEl>
                                          </p:spTgt>
                                        </p:tgtEl>
                                        <p:attrNameLst>
                                          <p:attrName>style.visibility</p:attrName>
                                        </p:attrNameLst>
                                      </p:cBhvr>
                                      <p:to>
                                        <p:strVal val="visible"/>
                                      </p:to>
                                    </p:set>
                                    <p:anim calcmode="lin" valueType="num">
                                      <p:cBhvr>
                                        <p:cTn id="33" dur="500" fill="hold"/>
                                        <p:tgtEl>
                                          <p:spTgt spid="7168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168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168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1682">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71682">
                                            <p:txEl>
                                              <p:pRg st="4" end="4"/>
                                            </p:txEl>
                                          </p:spTgt>
                                        </p:tgtEl>
                                        <p:attrNameLst>
                                          <p:attrName>style.visibility</p:attrName>
                                        </p:attrNameLst>
                                      </p:cBhvr>
                                      <p:to>
                                        <p:strVal val="visible"/>
                                      </p:to>
                                    </p:set>
                                    <p:anim calcmode="lin" valueType="num">
                                      <p:cBhvr>
                                        <p:cTn id="40" dur="500" fill="hold"/>
                                        <p:tgtEl>
                                          <p:spTgt spid="7168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168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168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168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857250" y="2786058"/>
            <a:ext cx="7786688" cy="357190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Decreased appetite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Less interest in normal activity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Increase or decrease urine output with compensatory in take of fluid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Pallor </a:t>
            </a:r>
          </a:p>
        </p:txBody>
      </p:sp>
      <p:sp>
        <p:nvSpPr>
          <p:cNvPr id="3" name="Rectangle 3"/>
          <p:cNvSpPr txBox="1">
            <a:spLocks noChangeArrowheads="1"/>
          </p:cNvSpPr>
          <p:nvPr/>
        </p:nvSpPr>
        <p:spPr bwMode="auto">
          <a:xfrm>
            <a:off x="285752" y="714356"/>
            <a:ext cx="8715404" cy="18573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6000" b="1" spc="150" dirty="0">
                <a:ln w="11430"/>
                <a:solidFill>
                  <a:schemeClr val="tx1"/>
                </a:solidFill>
                <a:effectLst>
                  <a:outerShdw blurRad="25400" algn="tl" rotWithShape="0">
                    <a:srgbClr val="000000">
                      <a:alpha val="43000"/>
                    </a:srgbClr>
                  </a:outerShdw>
                </a:effectLst>
                <a:latin typeface="+mn-lt"/>
              </a:rPr>
              <a:t>As the </a:t>
            </a:r>
            <a:r>
              <a:rPr lang="en-US" sz="6000" b="1" spc="150" dirty="0" smtClean="0">
                <a:ln w="11430"/>
                <a:solidFill>
                  <a:schemeClr val="tx1"/>
                </a:solidFill>
                <a:effectLst>
                  <a:outerShdw blurRad="25400" algn="tl" rotWithShape="0">
                    <a:srgbClr val="000000">
                      <a:alpha val="43000"/>
                    </a:srgbClr>
                  </a:outerShdw>
                </a:effectLst>
                <a:latin typeface="+mn-lt"/>
              </a:rPr>
              <a:t>disease </a:t>
            </a:r>
            <a:r>
              <a:rPr lang="en-US" sz="6000" b="1" spc="150" dirty="0">
                <a:ln w="11430"/>
                <a:solidFill>
                  <a:schemeClr val="tx1"/>
                </a:solidFill>
                <a:effectLst>
                  <a:outerShdw blurRad="25400" algn="tl" rotWithShape="0">
                    <a:srgbClr val="000000">
                      <a:alpha val="43000"/>
                    </a:srgbClr>
                  </a:outerShdw>
                </a:effectLst>
                <a:latin typeface="+mn-lt"/>
              </a:rPr>
              <a:t>progress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2706">
                                            <p:txEl>
                                              <p:pRg st="0" end="0"/>
                                            </p:txEl>
                                          </p:spTgt>
                                        </p:tgtEl>
                                        <p:attrNameLst>
                                          <p:attrName>style.visibility</p:attrName>
                                        </p:attrNameLst>
                                      </p:cBhvr>
                                      <p:to>
                                        <p:strVal val="visible"/>
                                      </p:to>
                                    </p:set>
                                    <p:anim calcmode="lin" valueType="num">
                                      <p:cBhvr>
                                        <p:cTn id="12" dur="500" fill="hold"/>
                                        <p:tgtEl>
                                          <p:spTgt spid="727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27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27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270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2706">
                                            <p:txEl>
                                              <p:pRg st="1" end="1"/>
                                            </p:txEl>
                                          </p:spTgt>
                                        </p:tgtEl>
                                        <p:attrNameLst>
                                          <p:attrName>style.visibility</p:attrName>
                                        </p:attrNameLst>
                                      </p:cBhvr>
                                      <p:to>
                                        <p:strVal val="visible"/>
                                      </p:to>
                                    </p:set>
                                    <p:anim calcmode="lin" valueType="num">
                                      <p:cBhvr>
                                        <p:cTn id="19" dur="500" fill="hold"/>
                                        <p:tgtEl>
                                          <p:spTgt spid="727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27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27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270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2706">
                                            <p:txEl>
                                              <p:pRg st="2" end="2"/>
                                            </p:txEl>
                                          </p:spTgt>
                                        </p:tgtEl>
                                        <p:attrNameLst>
                                          <p:attrName>style.visibility</p:attrName>
                                        </p:attrNameLst>
                                      </p:cBhvr>
                                      <p:to>
                                        <p:strVal val="visible"/>
                                      </p:to>
                                    </p:set>
                                    <p:anim calcmode="lin" valueType="num">
                                      <p:cBhvr>
                                        <p:cTn id="26" dur="500" fill="hold"/>
                                        <p:tgtEl>
                                          <p:spTgt spid="727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27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27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2706">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2706">
                                            <p:txEl>
                                              <p:pRg st="3" end="3"/>
                                            </p:txEl>
                                          </p:spTgt>
                                        </p:tgtEl>
                                        <p:attrNameLst>
                                          <p:attrName>style.visibility</p:attrName>
                                        </p:attrNameLst>
                                      </p:cBhvr>
                                      <p:to>
                                        <p:strVal val="visible"/>
                                      </p:to>
                                    </p:set>
                                    <p:anim calcmode="lin" valueType="num">
                                      <p:cBhvr>
                                        <p:cTn id="33" dur="500" fill="hold"/>
                                        <p:tgtEl>
                                          <p:spTgt spid="7270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270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270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27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b="1" u="sng" dirty="0" smtClean="0"/>
              <a:t>Function of the kidney:</a:t>
            </a:r>
            <a:endParaRPr lang="ar-KW"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317932"/>
              </p:ext>
            </p:extLst>
          </p:nvPr>
        </p:nvGraphicFramePr>
        <p:xfrm>
          <a:off x="285720" y="1772816"/>
          <a:ext cx="84010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A614F47D-935A-48AE-8AFB-BD3A0D1E2BF6}"/>
                                            </p:graphicEl>
                                          </p:spTgt>
                                        </p:tgtEl>
                                        <p:attrNameLst>
                                          <p:attrName>style.visibility</p:attrName>
                                        </p:attrNameLst>
                                      </p:cBhvr>
                                      <p:to>
                                        <p:strVal val="visible"/>
                                      </p:to>
                                    </p:set>
                                    <p:animEffect transition="in" filter="wipe(left)">
                                      <p:cBhvr>
                                        <p:cTn id="7" dur="500"/>
                                        <p:tgtEl>
                                          <p:spTgt spid="4">
                                            <p:graphicEl>
                                              <a:dgm id="{A614F47D-935A-48AE-8AFB-BD3A0D1E2B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20CB1892-BB2D-4FD5-8C87-33CD52A5969B}"/>
                                            </p:graphicEl>
                                          </p:spTgt>
                                        </p:tgtEl>
                                        <p:attrNameLst>
                                          <p:attrName>style.visibility</p:attrName>
                                        </p:attrNameLst>
                                      </p:cBhvr>
                                      <p:to>
                                        <p:strVal val="visible"/>
                                      </p:to>
                                    </p:set>
                                    <p:animEffect transition="in" filter="wipe(left)">
                                      <p:cBhvr>
                                        <p:cTn id="12" dur="500"/>
                                        <p:tgtEl>
                                          <p:spTgt spid="4">
                                            <p:graphicEl>
                                              <a:dgm id="{20CB1892-BB2D-4FD5-8C87-33CD52A596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E5044BC5-E766-413C-9BE9-8ECE952DA9B4}"/>
                                            </p:graphicEl>
                                          </p:spTgt>
                                        </p:tgtEl>
                                        <p:attrNameLst>
                                          <p:attrName>style.visibility</p:attrName>
                                        </p:attrNameLst>
                                      </p:cBhvr>
                                      <p:to>
                                        <p:strVal val="visible"/>
                                      </p:to>
                                    </p:set>
                                    <p:animEffect transition="in" filter="wipe(left)">
                                      <p:cBhvr>
                                        <p:cTn id="17" dur="500"/>
                                        <p:tgtEl>
                                          <p:spTgt spid="4">
                                            <p:graphicEl>
                                              <a:dgm id="{E5044BC5-E766-413C-9BE9-8ECE952DA9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928688" y="1644650"/>
            <a:ext cx="7429500" cy="457043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Headache ,Muscle Cramps ,Nausea.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Weight Loss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Facial Edema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Malaise</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Bone or Joint Pain</a:t>
            </a:r>
          </a:p>
        </p:txBody>
      </p:sp>
      <p:sp>
        <p:nvSpPr>
          <p:cNvPr id="3" name="Rectangle 3"/>
          <p:cNvSpPr txBox="1">
            <a:spLocks noChangeArrowheads="1"/>
          </p:cNvSpPr>
          <p:nvPr/>
        </p:nvSpPr>
        <p:spPr bwMode="auto">
          <a:xfrm>
            <a:off x="357190" y="500042"/>
            <a:ext cx="8501090" cy="92869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6000" b="1" spc="150" dirty="0">
                <a:ln w="11430"/>
                <a:effectLst>
                  <a:outerShdw blurRad="25400" algn="tl" rotWithShape="0">
                    <a:srgbClr val="000000">
                      <a:alpha val="43000"/>
                    </a:srgbClr>
                  </a:outerShdw>
                </a:effectLst>
                <a:latin typeface="+mn-lt"/>
              </a:rPr>
              <a:t>Child May Complain Of</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3730">
                                            <p:txEl>
                                              <p:pRg st="0" end="0"/>
                                            </p:txEl>
                                          </p:spTgt>
                                        </p:tgtEl>
                                        <p:attrNameLst>
                                          <p:attrName>style.visibility</p:attrName>
                                        </p:attrNameLst>
                                      </p:cBhvr>
                                      <p:to>
                                        <p:strVal val="visible"/>
                                      </p:to>
                                    </p:set>
                                    <p:anim calcmode="lin" valueType="num">
                                      <p:cBhvr>
                                        <p:cTn id="12" dur="500" fill="hold"/>
                                        <p:tgtEl>
                                          <p:spTgt spid="737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37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37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3730">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3730">
                                            <p:txEl>
                                              <p:pRg st="1" end="1"/>
                                            </p:txEl>
                                          </p:spTgt>
                                        </p:tgtEl>
                                        <p:attrNameLst>
                                          <p:attrName>style.visibility</p:attrName>
                                        </p:attrNameLst>
                                      </p:cBhvr>
                                      <p:to>
                                        <p:strVal val="visible"/>
                                      </p:to>
                                    </p:set>
                                    <p:anim calcmode="lin" valueType="num">
                                      <p:cBhvr>
                                        <p:cTn id="19" dur="500" fill="hold"/>
                                        <p:tgtEl>
                                          <p:spTgt spid="7373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373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373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373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3730">
                                            <p:txEl>
                                              <p:pRg st="2" end="2"/>
                                            </p:txEl>
                                          </p:spTgt>
                                        </p:tgtEl>
                                        <p:attrNameLst>
                                          <p:attrName>style.visibility</p:attrName>
                                        </p:attrNameLst>
                                      </p:cBhvr>
                                      <p:to>
                                        <p:strVal val="visible"/>
                                      </p:to>
                                    </p:set>
                                    <p:anim calcmode="lin" valueType="num">
                                      <p:cBhvr>
                                        <p:cTn id="26" dur="500" fill="hold"/>
                                        <p:tgtEl>
                                          <p:spTgt spid="7373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373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373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3730">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3730">
                                            <p:txEl>
                                              <p:pRg st="3" end="3"/>
                                            </p:txEl>
                                          </p:spTgt>
                                        </p:tgtEl>
                                        <p:attrNameLst>
                                          <p:attrName>style.visibility</p:attrName>
                                        </p:attrNameLst>
                                      </p:cBhvr>
                                      <p:to>
                                        <p:strVal val="visible"/>
                                      </p:to>
                                    </p:set>
                                    <p:anim calcmode="lin" valueType="num">
                                      <p:cBhvr>
                                        <p:cTn id="33" dur="500" fill="hold"/>
                                        <p:tgtEl>
                                          <p:spTgt spid="7373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373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373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3730">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73730">
                                            <p:txEl>
                                              <p:pRg st="4" end="4"/>
                                            </p:txEl>
                                          </p:spTgt>
                                        </p:tgtEl>
                                        <p:attrNameLst>
                                          <p:attrName>style.visibility</p:attrName>
                                        </p:attrNameLst>
                                      </p:cBhvr>
                                      <p:to>
                                        <p:strVal val="visible"/>
                                      </p:to>
                                    </p:set>
                                    <p:anim calcmode="lin" valueType="num">
                                      <p:cBhvr>
                                        <p:cTn id="40" dur="500" fill="hold"/>
                                        <p:tgtEl>
                                          <p:spTgt spid="7373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373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373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37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1179513" y="1500188"/>
            <a:ext cx="7107237" cy="4452937"/>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Growth Retardation</a:t>
            </a:r>
          </a:p>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Dryness or Itching of The Skin</a:t>
            </a:r>
          </a:p>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Bruised skin</a:t>
            </a:r>
          </a:p>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Sensory or motor loss</a:t>
            </a:r>
          </a:p>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Amenorrhea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p:cTn id="7" dur="500" fill="hold"/>
                                        <p:tgtEl>
                                          <p:spTgt spid="7475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475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475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475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74754">
                                            <p:txEl>
                                              <p:pRg st="1" end="1"/>
                                            </p:txEl>
                                          </p:spTgt>
                                        </p:tgtEl>
                                        <p:attrNameLst>
                                          <p:attrName>style.visibility</p:attrName>
                                        </p:attrNameLst>
                                      </p:cBhvr>
                                      <p:to>
                                        <p:strVal val="visible"/>
                                      </p:to>
                                    </p:set>
                                    <p:anim calcmode="lin" valueType="num">
                                      <p:cBhvr>
                                        <p:cTn id="14" dur="500" fill="hold"/>
                                        <p:tgtEl>
                                          <p:spTgt spid="7475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475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475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475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74754">
                                            <p:txEl>
                                              <p:pRg st="2" end="2"/>
                                            </p:txEl>
                                          </p:spTgt>
                                        </p:tgtEl>
                                        <p:attrNameLst>
                                          <p:attrName>style.visibility</p:attrName>
                                        </p:attrNameLst>
                                      </p:cBhvr>
                                      <p:to>
                                        <p:strVal val="visible"/>
                                      </p:to>
                                    </p:set>
                                    <p:anim calcmode="lin" valueType="num">
                                      <p:cBhvr>
                                        <p:cTn id="21" dur="500" fill="hold"/>
                                        <p:tgtEl>
                                          <p:spTgt spid="7475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475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475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4754">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74754">
                                            <p:txEl>
                                              <p:pRg st="3" end="3"/>
                                            </p:txEl>
                                          </p:spTgt>
                                        </p:tgtEl>
                                        <p:attrNameLst>
                                          <p:attrName>style.visibility</p:attrName>
                                        </p:attrNameLst>
                                      </p:cBhvr>
                                      <p:to>
                                        <p:strVal val="visible"/>
                                      </p:to>
                                    </p:set>
                                    <p:anim calcmode="lin" valueType="num">
                                      <p:cBhvr>
                                        <p:cTn id="28" dur="500" fill="hold"/>
                                        <p:tgtEl>
                                          <p:spTgt spid="7475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7475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7475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74754">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74754">
                                            <p:txEl>
                                              <p:pRg st="4" end="4"/>
                                            </p:txEl>
                                          </p:spTgt>
                                        </p:tgtEl>
                                        <p:attrNameLst>
                                          <p:attrName>style.visibility</p:attrName>
                                        </p:attrNameLst>
                                      </p:cBhvr>
                                      <p:to>
                                        <p:strVal val="visible"/>
                                      </p:to>
                                    </p:set>
                                    <p:anim calcmode="lin" valueType="num">
                                      <p:cBhvr>
                                        <p:cTn id="35" dur="500" fill="hold"/>
                                        <p:tgtEl>
                                          <p:spTgt spid="7475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475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475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475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652463" y="2381250"/>
            <a:ext cx="8134350" cy="390527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Anorexia , Nausea , Vomiting.</a:t>
            </a:r>
          </a:p>
          <a:p>
            <a:pPr marL="466725" indent="-466725" algn="justLow">
              <a:lnSpc>
                <a:spcPct val="12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Bleeding Tendencies: Bruises ,Bloody Diarrheal Stool, Stomatitis, bleeding from lips and mouth </a:t>
            </a:r>
          </a:p>
          <a:p>
            <a:pPr marL="466725" indent="-466725" algn="justLow">
              <a:lnSpc>
                <a:spcPct val="12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Itching </a:t>
            </a:r>
          </a:p>
          <a:p>
            <a:pPr marL="466725" indent="-466725" algn="justLow">
              <a:lnSpc>
                <a:spcPct val="12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Uremic frost ( deposits of urea crystals on skin) </a:t>
            </a:r>
          </a:p>
          <a:p>
            <a:pPr marL="466725" indent="-466725" algn="justLow">
              <a:lnSpc>
                <a:spcPct val="12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Unpleasant uremic breath odor </a:t>
            </a:r>
          </a:p>
        </p:txBody>
      </p:sp>
      <p:sp>
        <p:nvSpPr>
          <p:cNvPr id="3" name="Rectangle 3"/>
          <p:cNvSpPr txBox="1">
            <a:spLocks noChangeArrowheads="1"/>
          </p:cNvSpPr>
          <p:nvPr/>
        </p:nvSpPr>
        <p:spPr bwMode="auto">
          <a:xfrm>
            <a:off x="1043608" y="285728"/>
            <a:ext cx="7671796" cy="18573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Uremic syndrome (untreated)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5778">
                                            <p:txEl>
                                              <p:pRg st="0" end="0"/>
                                            </p:txEl>
                                          </p:spTgt>
                                        </p:tgtEl>
                                        <p:attrNameLst>
                                          <p:attrName>style.visibility</p:attrName>
                                        </p:attrNameLst>
                                      </p:cBhvr>
                                      <p:to>
                                        <p:strVal val="visible"/>
                                      </p:to>
                                    </p:set>
                                    <p:anim calcmode="lin" valueType="num">
                                      <p:cBhvr>
                                        <p:cTn id="12" dur="500" fill="hold"/>
                                        <p:tgtEl>
                                          <p:spTgt spid="7577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577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577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5778">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5778">
                                            <p:txEl>
                                              <p:pRg st="1" end="1"/>
                                            </p:txEl>
                                          </p:spTgt>
                                        </p:tgtEl>
                                        <p:attrNameLst>
                                          <p:attrName>style.visibility</p:attrName>
                                        </p:attrNameLst>
                                      </p:cBhvr>
                                      <p:to>
                                        <p:strVal val="visible"/>
                                      </p:to>
                                    </p:set>
                                    <p:anim calcmode="lin" valueType="num">
                                      <p:cBhvr>
                                        <p:cTn id="19" dur="500" fill="hold"/>
                                        <p:tgtEl>
                                          <p:spTgt spid="7577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577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577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577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5778">
                                            <p:txEl>
                                              <p:pRg st="2" end="2"/>
                                            </p:txEl>
                                          </p:spTgt>
                                        </p:tgtEl>
                                        <p:attrNameLst>
                                          <p:attrName>style.visibility</p:attrName>
                                        </p:attrNameLst>
                                      </p:cBhvr>
                                      <p:to>
                                        <p:strVal val="visible"/>
                                      </p:to>
                                    </p:set>
                                    <p:anim calcmode="lin" valueType="num">
                                      <p:cBhvr>
                                        <p:cTn id="26" dur="500" fill="hold"/>
                                        <p:tgtEl>
                                          <p:spTgt spid="7577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577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577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5778">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5778">
                                            <p:txEl>
                                              <p:pRg st="3" end="3"/>
                                            </p:txEl>
                                          </p:spTgt>
                                        </p:tgtEl>
                                        <p:attrNameLst>
                                          <p:attrName>style.visibility</p:attrName>
                                        </p:attrNameLst>
                                      </p:cBhvr>
                                      <p:to>
                                        <p:strVal val="visible"/>
                                      </p:to>
                                    </p:set>
                                    <p:anim calcmode="lin" valueType="num">
                                      <p:cBhvr>
                                        <p:cTn id="33" dur="500" fill="hold"/>
                                        <p:tgtEl>
                                          <p:spTgt spid="7577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577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577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5778">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75778">
                                            <p:txEl>
                                              <p:pRg st="4" end="4"/>
                                            </p:txEl>
                                          </p:spTgt>
                                        </p:tgtEl>
                                        <p:attrNameLst>
                                          <p:attrName>style.visibility</p:attrName>
                                        </p:attrNameLst>
                                      </p:cBhvr>
                                      <p:to>
                                        <p:strVal val="visible"/>
                                      </p:to>
                                    </p:set>
                                    <p:anim calcmode="lin" valueType="num">
                                      <p:cBhvr>
                                        <p:cTn id="40" dur="500" fill="hold"/>
                                        <p:tgtEl>
                                          <p:spTgt spid="7577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577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577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577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1036638" y="547688"/>
            <a:ext cx="7464425" cy="573883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Deep respiration</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Hypertension</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Congestive heart failure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Pulmonary edema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Neurological involvement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 progressive confusion, coma , tremors, muscular twitching,                   seizures </a:t>
            </a:r>
          </a:p>
          <a:p>
            <a:pPr marL="466725" indent="-466725" algn="justLow">
              <a:lnSpc>
                <a:spcPct val="120000"/>
              </a:lnSpc>
              <a:spcBef>
                <a:spcPts val="700"/>
              </a:spcBef>
              <a:buClr>
                <a:srgbClr val="6600CC"/>
              </a:buClr>
              <a:buSzPct val="90000"/>
              <a:buFont typeface="Wingdings" pitchFamily="2" charset="2"/>
              <a:buChar char="v"/>
            </a:pPr>
            <a:endParaRPr lang="en-US"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p:cTn id="7" dur="500" fill="hold"/>
                                        <p:tgtEl>
                                          <p:spTgt spid="768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68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68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680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76802">
                                            <p:txEl>
                                              <p:pRg st="1" end="1"/>
                                            </p:txEl>
                                          </p:spTgt>
                                        </p:tgtEl>
                                        <p:attrNameLst>
                                          <p:attrName>style.visibility</p:attrName>
                                        </p:attrNameLst>
                                      </p:cBhvr>
                                      <p:to>
                                        <p:strVal val="visible"/>
                                      </p:to>
                                    </p:set>
                                    <p:anim calcmode="lin" valueType="num">
                                      <p:cBhvr>
                                        <p:cTn id="14" dur="500" fill="hold"/>
                                        <p:tgtEl>
                                          <p:spTgt spid="7680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680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680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680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76802">
                                            <p:txEl>
                                              <p:pRg st="2" end="2"/>
                                            </p:txEl>
                                          </p:spTgt>
                                        </p:tgtEl>
                                        <p:attrNameLst>
                                          <p:attrName>style.visibility</p:attrName>
                                        </p:attrNameLst>
                                      </p:cBhvr>
                                      <p:to>
                                        <p:strVal val="visible"/>
                                      </p:to>
                                    </p:set>
                                    <p:anim calcmode="lin" valueType="num">
                                      <p:cBhvr>
                                        <p:cTn id="21" dur="500" fill="hold"/>
                                        <p:tgtEl>
                                          <p:spTgt spid="7680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680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680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6802">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76802">
                                            <p:txEl>
                                              <p:pRg st="3" end="3"/>
                                            </p:txEl>
                                          </p:spTgt>
                                        </p:tgtEl>
                                        <p:attrNameLst>
                                          <p:attrName>style.visibility</p:attrName>
                                        </p:attrNameLst>
                                      </p:cBhvr>
                                      <p:to>
                                        <p:strVal val="visible"/>
                                      </p:to>
                                    </p:set>
                                    <p:anim calcmode="lin" valueType="num">
                                      <p:cBhvr>
                                        <p:cTn id="28" dur="500" fill="hold"/>
                                        <p:tgtEl>
                                          <p:spTgt spid="7680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7680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7680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76802">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76802">
                                            <p:txEl>
                                              <p:pRg st="4" end="4"/>
                                            </p:txEl>
                                          </p:spTgt>
                                        </p:tgtEl>
                                        <p:attrNameLst>
                                          <p:attrName>style.visibility</p:attrName>
                                        </p:attrNameLst>
                                      </p:cBhvr>
                                      <p:to>
                                        <p:strVal val="visible"/>
                                      </p:to>
                                    </p:set>
                                    <p:anim calcmode="lin" valueType="num">
                                      <p:cBhvr>
                                        <p:cTn id="35" dur="500" fill="hold"/>
                                        <p:tgtEl>
                                          <p:spTgt spid="7680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680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680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6802">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76802">
                                            <p:txEl>
                                              <p:pRg st="5" end="5"/>
                                            </p:txEl>
                                          </p:spTgt>
                                        </p:tgtEl>
                                        <p:attrNameLst>
                                          <p:attrName>style.visibility</p:attrName>
                                        </p:attrNameLst>
                                      </p:cBhvr>
                                      <p:to>
                                        <p:strVal val="visible"/>
                                      </p:to>
                                    </p:set>
                                    <p:anim calcmode="lin" valueType="num">
                                      <p:cBhvr>
                                        <p:cTn id="42" dur="500" fill="hold"/>
                                        <p:tgtEl>
                                          <p:spTgt spid="7680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7680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7680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7680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785786" y="1289050"/>
            <a:ext cx="7786688" cy="521178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Anemia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High blood pressure (hypertension)</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Increased risk of bleeding</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Increased risk of infection</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Fluid overload (called edema)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Dehydration</a:t>
            </a:r>
          </a:p>
        </p:txBody>
      </p:sp>
      <p:sp>
        <p:nvSpPr>
          <p:cNvPr id="3" name="Rectangle 3"/>
          <p:cNvSpPr txBox="1">
            <a:spLocks noChangeArrowheads="1"/>
          </p:cNvSpPr>
          <p:nvPr/>
        </p:nvSpPr>
        <p:spPr bwMode="auto">
          <a:xfrm>
            <a:off x="142876" y="285728"/>
            <a:ext cx="8715404" cy="7858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Complication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77826">
                                            <p:txEl>
                                              <p:pRg st="0" end="0"/>
                                            </p:txEl>
                                          </p:spTgt>
                                        </p:tgtEl>
                                        <p:attrNameLst>
                                          <p:attrName>style.visibility</p:attrName>
                                        </p:attrNameLst>
                                      </p:cBhvr>
                                      <p:to>
                                        <p:strVal val="visible"/>
                                      </p:to>
                                    </p:set>
                                    <p:anim calcmode="lin" valueType="num">
                                      <p:cBhvr>
                                        <p:cTn id="12" dur="500" fill="hold"/>
                                        <p:tgtEl>
                                          <p:spTgt spid="7782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782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782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782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77826">
                                            <p:txEl>
                                              <p:pRg st="1" end="1"/>
                                            </p:txEl>
                                          </p:spTgt>
                                        </p:tgtEl>
                                        <p:attrNameLst>
                                          <p:attrName>style.visibility</p:attrName>
                                        </p:attrNameLst>
                                      </p:cBhvr>
                                      <p:to>
                                        <p:strVal val="visible"/>
                                      </p:to>
                                    </p:set>
                                    <p:anim calcmode="lin" valueType="num">
                                      <p:cBhvr>
                                        <p:cTn id="19" dur="500" fill="hold"/>
                                        <p:tgtEl>
                                          <p:spTgt spid="7782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782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782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782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77826">
                                            <p:txEl>
                                              <p:pRg st="2" end="2"/>
                                            </p:txEl>
                                          </p:spTgt>
                                        </p:tgtEl>
                                        <p:attrNameLst>
                                          <p:attrName>style.visibility</p:attrName>
                                        </p:attrNameLst>
                                      </p:cBhvr>
                                      <p:to>
                                        <p:strVal val="visible"/>
                                      </p:to>
                                    </p:set>
                                    <p:anim calcmode="lin" valueType="num">
                                      <p:cBhvr>
                                        <p:cTn id="26" dur="500" fill="hold"/>
                                        <p:tgtEl>
                                          <p:spTgt spid="7782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782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782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7826">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77826">
                                            <p:txEl>
                                              <p:pRg st="3" end="3"/>
                                            </p:txEl>
                                          </p:spTgt>
                                        </p:tgtEl>
                                        <p:attrNameLst>
                                          <p:attrName>style.visibility</p:attrName>
                                        </p:attrNameLst>
                                      </p:cBhvr>
                                      <p:to>
                                        <p:strVal val="visible"/>
                                      </p:to>
                                    </p:set>
                                    <p:anim calcmode="lin" valueType="num">
                                      <p:cBhvr>
                                        <p:cTn id="33" dur="500" fill="hold"/>
                                        <p:tgtEl>
                                          <p:spTgt spid="7782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782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782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7826">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77826">
                                            <p:txEl>
                                              <p:pRg st="4" end="4"/>
                                            </p:txEl>
                                          </p:spTgt>
                                        </p:tgtEl>
                                        <p:attrNameLst>
                                          <p:attrName>style.visibility</p:attrName>
                                        </p:attrNameLst>
                                      </p:cBhvr>
                                      <p:to>
                                        <p:strVal val="visible"/>
                                      </p:to>
                                    </p:set>
                                    <p:anim calcmode="lin" valueType="num">
                                      <p:cBhvr>
                                        <p:cTn id="40" dur="500" fill="hold"/>
                                        <p:tgtEl>
                                          <p:spTgt spid="7782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7782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7782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77826">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39" presetClass="entr" presetSubtype="0" accel="100000" fill="hold" nodeType="afterEffect">
                                  <p:stCondLst>
                                    <p:cond delay="0"/>
                                  </p:stCondLst>
                                  <p:childTnLst>
                                    <p:set>
                                      <p:cBhvr>
                                        <p:cTn id="46" dur="1" fill="hold">
                                          <p:stCondLst>
                                            <p:cond delay="0"/>
                                          </p:stCondLst>
                                        </p:cTn>
                                        <p:tgtEl>
                                          <p:spTgt spid="77826">
                                            <p:txEl>
                                              <p:pRg st="5" end="5"/>
                                            </p:txEl>
                                          </p:spTgt>
                                        </p:tgtEl>
                                        <p:attrNameLst>
                                          <p:attrName>style.visibility</p:attrName>
                                        </p:attrNameLst>
                                      </p:cBhvr>
                                      <p:to>
                                        <p:strVal val="visible"/>
                                      </p:to>
                                    </p:set>
                                    <p:anim calcmode="lin" valueType="num">
                                      <p:cBhvr>
                                        <p:cTn id="47" dur="500" fill="hold"/>
                                        <p:tgtEl>
                                          <p:spTgt spid="7782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7782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7782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7782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822325" y="573088"/>
            <a:ext cx="7964488" cy="5927725"/>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Electrolyte abnormalities (e.g., hyperkalemia, high levels of potassium in the blood)</a:t>
            </a:r>
          </a:p>
          <a:p>
            <a:pPr marL="466725" indent="-466725" algn="justLow">
              <a:lnSpc>
                <a:spcPct val="13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Mineral abnormalities (e.g., hypercalcemia (high levels of calcium in the blood) or hyperphosphatemia (high levels of phosphorus in the blood))</a:t>
            </a:r>
          </a:p>
          <a:p>
            <a:pPr marL="466725" indent="-466725" algn="justLow">
              <a:lnSpc>
                <a:spcPct val="13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fragile bones</a:t>
            </a:r>
          </a:p>
          <a:p>
            <a:pPr marL="466725" indent="-466725" algn="justLow">
              <a:lnSpc>
                <a:spcPct val="13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Malnutrition</a:t>
            </a:r>
          </a:p>
          <a:p>
            <a:pPr marL="466725" indent="-466725" algn="justLow">
              <a:lnSpc>
                <a:spcPct val="130000"/>
              </a:lnSpc>
              <a:spcBef>
                <a:spcPts val="700"/>
              </a:spcBef>
              <a:buClr>
                <a:srgbClr val="6600CC"/>
              </a:buClr>
              <a:buSzPct val="90000"/>
              <a:buFont typeface="Wingdings" pitchFamily="2" charset="2"/>
              <a:buChar char="v"/>
            </a:pPr>
            <a:r>
              <a:rPr lang="en-US" sz="2800" b="1" dirty="0" smtClean="0">
                <a:cs typeface="Times New Roman" pitchFamily="18" charset="0"/>
                <a:sym typeface="Symbol" pitchFamily="18" charset="2"/>
              </a:rPr>
              <a:t>Seizures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p:cTn id="7" dur="500" fill="hold"/>
                                        <p:tgtEl>
                                          <p:spTgt spid="8601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601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601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6018">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86018">
                                            <p:txEl>
                                              <p:pRg st="1" end="1"/>
                                            </p:txEl>
                                          </p:spTgt>
                                        </p:tgtEl>
                                        <p:attrNameLst>
                                          <p:attrName>style.visibility</p:attrName>
                                        </p:attrNameLst>
                                      </p:cBhvr>
                                      <p:to>
                                        <p:strVal val="visible"/>
                                      </p:to>
                                    </p:set>
                                    <p:anim calcmode="lin" valueType="num">
                                      <p:cBhvr>
                                        <p:cTn id="14" dur="500" fill="hold"/>
                                        <p:tgtEl>
                                          <p:spTgt spid="8601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601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601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601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86018">
                                            <p:txEl>
                                              <p:pRg st="2" end="2"/>
                                            </p:txEl>
                                          </p:spTgt>
                                        </p:tgtEl>
                                        <p:attrNameLst>
                                          <p:attrName>style.visibility</p:attrName>
                                        </p:attrNameLst>
                                      </p:cBhvr>
                                      <p:to>
                                        <p:strVal val="visible"/>
                                      </p:to>
                                    </p:set>
                                    <p:anim calcmode="lin" valueType="num">
                                      <p:cBhvr>
                                        <p:cTn id="21" dur="500" fill="hold"/>
                                        <p:tgtEl>
                                          <p:spTgt spid="8601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601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601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6018">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86018">
                                            <p:txEl>
                                              <p:pRg st="3" end="3"/>
                                            </p:txEl>
                                          </p:spTgt>
                                        </p:tgtEl>
                                        <p:attrNameLst>
                                          <p:attrName>style.visibility</p:attrName>
                                        </p:attrNameLst>
                                      </p:cBhvr>
                                      <p:to>
                                        <p:strVal val="visible"/>
                                      </p:to>
                                    </p:set>
                                    <p:anim calcmode="lin" valueType="num">
                                      <p:cBhvr>
                                        <p:cTn id="28" dur="500" fill="hold"/>
                                        <p:tgtEl>
                                          <p:spTgt spid="8601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8601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8601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86018">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86018">
                                            <p:txEl>
                                              <p:pRg st="4" end="4"/>
                                            </p:txEl>
                                          </p:spTgt>
                                        </p:tgtEl>
                                        <p:attrNameLst>
                                          <p:attrName>style.visibility</p:attrName>
                                        </p:attrNameLst>
                                      </p:cBhvr>
                                      <p:to>
                                        <p:strVal val="visible"/>
                                      </p:to>
                                    </p:set>
                                    <p:anim calcmode="lin" valueType="num">
                                      <p:cBhvr>
                                        <p:cTn id="35" dur="500" fill="hold"/>
                                        <p:tgtEl>
                                          <p:spTgt spid="8601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8601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8601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860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285720" y="1214423"/>
            <a:ext cx="8429655" cy="521497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The course of treatment on CRF is variable. Some children progress quickly to ESRD requiring immediate </a:t>
            </a:r>
            <a:r>
              <a:rPr lang="en-US" sz="3600" b="1" dirty="0" smtClean="0">
                <a:effectLst>
                  <a:outerShdw blurRad="38100" dist="38100" dir="2700000" algn="tl">
                    <a:srgbClr val="000000">
                      <a:alpha val="43137"/>
                    </a:srgbClr>
                  </a:outerShdw>
                </a:effectLst>
                <a:cs typeface="Times New Roman" pitchFamily="18" charset="0"/>
                <a:sym typeface="Symbol" pitchFamily="18" charset="2"/>
              </a:rPr>
              <a:t>Renal Replacement Therapy "RRT"</a:t>
            </a:r>
            <a:r>
              <a:rPr lang="en-US" sz="3600" b="1" dirty="0" smtClean="0">
                <a:cs typeface="Times New Roman" pitchFamily="18" charset="0"/>
                <a:sym typeface="Symbol" pitchFamily="18" charset="2"/>
              </a:rPr>
              <a:t>, some are managed with combination of </a:t>
            </a:r>
            <a:r>
              <a:rPr lang="en-US" sz="3600" b="1" u="sng" dirty="0" smtClean="0">
                <a:cs typeface="Times New Roman" pitchFamily="18" charset="0"/>
                <a:sym typeface="Symbol" pitchFamily="18" charset="2"/>
              </a:rPr>
              <a:t>medications</a:t>
            </a:r>
            <a:r>
              <a:rPr lang="en-US" sz="3600" b="1" dirty="0" smtClean="0">
                <a:cs typeface="Times New Roman" pitchFamily="18" charset="0"/>
                <a:sym typeface="Symbol" pitchFamily="18" charset="2"/>
              </a:rPr>
              <a:t> and </a:t>
            </a:r>
            <a:r>
              <a:rPr lang="en-US" sz="3600" b="1" u="sng" dirty="0" smtClean="0">
                <a:cs typeface="Times New Roman" pitchFamily="18" charset="0"/>
                <a:sym typeface="Symbol" pitchFamily="18" charset="2"/>
              </a:rPr>
              <a:t>diet therapy </a:t>
            </a:r>
            <a:r>
              <a:rPr lang="en-US" sz="3600" b="1" dirty="0" smtClean="0">
                <a:cs typeface="Times New Roman" pitchFamily="18" charset="0"/>
                <a:sym typeface="Symbol" pitchFamily="18" charset="2"/>
              </a:rPr>
              <a:t>for some time before significant renal impairment occurs.</a:t>
            </a:r>
          </a:p>
        </p:txBody>
      </p:sp>
      <p:sp>
        <p:nvSpPr>
          <p:cNvPr id="3" name="Rectangle 3"/>
          <p:cNvSpPr txBox="1">
            <a:spLocks noChangeArrowheads="1"/>
          </p:cNvSpPr>
          <p:nvPr/>
        </p:nvSpPr>
        <p:spPr bwMode="auto">
          <a:xfrm>
            <a:off x="142876" y="214290"/>
            <a:ext cx="8715404"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Treatment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79874">
                                            <p:bg/>
                                          </p:spTgt>
                                        </p:tgtEl>
                                        <p:attrNameLst>
                                          <p:attrName>style.visibility</p:attrName>
                                        </p:attrNameLst>
                                      </p:cBhvr>
                                      <p:to>
                                        <p:strVal val="visible"/>
                                      </p:to>
                                    </p:set>
                                    <p:anim calcmode="lin" valueType="num">
                                      <p:cBhvr>
                                        <p:cTn id="12" dur="500" fill="hold"/>
                                        <p:tgtEl>
                                          <p:spTgt spid="79874">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9874">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9874">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9874">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79874">
                                            <p:txEl>
                                              <p:pRg st="0" end="0"/>
                                            </p:txEl>
                                          </p:spTgt>
                                        </p:tgtEl>
                                        <p:attrNameLst>
                                          <p:attrName>style.visibility</p:attrName>
                                        </p:attrNameLst>
                                      </p:cBhvr>
                                      <p:to>
                                        <p:strVal val="visible"/>
                                      </p:to>
                                    </p:set>
                                    <p:anim calcmode="lin" valueType="num">
                                      <p:cBhvr>
                                        <p:cTn id="20" dur="500" fill="hold"/>
                                        <p:tgtEl>
                                          <p:spTgt spid="7987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987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987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98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285750" y="571480"/>
            <a:ext cx="8358188" cy="564517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Dietary management focuses on </a:t>
            </a:r>
            <a:r>
              <a:rPr lang="en-US" sz="4000" b="1" u="sng" dirty="0" smtClean="0">
                <a:cs typeface="Times New Roman" pitchFamily="18" charset="0"/>
                <a:sym typeface="Symbol" pitchFamily="18" charset="2"/>
              </a:rPr>
              <a:t>maximizing caloric </a:t>
            </a:r>
            <a:r>
              <a:rPr lang="en-US" sz="4000" b="1" dirty="0" smtClean="0">
                <a:cs typeface="Times New Roman" pitchFamily="18" charset="0"/>
                <a:sym typeface="Symbol" pitchFamily="18" charset="2"/>
              </a:rPr>
              <a:t>intake for growth while limiting </a:t>
            </a:r>
            <a:r>
              <a:rPr lang="en-US" sz="4000" b="1" u="sng" dirty="0" smtClean="0">
                <a:cs typeface="Times New Roman" pitchFamily="18" charset="0"/>
                <a:sym typeface="Symbol" pitchFamily="18" charset="2"/>
              </a:rPr>
              <a:t>phosphorus, potassium, and sodium intake </a:t>
            </a:r>
            <a:r>
              <a:rPr lang="en-US" sz="4000" b="1" dirty="0" smtClean="0">
                <a:cs typeface="Times New Roman" pitchFamily="18" charset="0"/>
                <a:sym typeface="Symbol" pitchFamily="18" charset="2"/>
              </a:rPr>
              <a:t>as needed to keep electrolyte in balance. Adequate </a:t>
            </a:r>
            <a:r>
              <a:rPr lang="en-US" sz="4000" b="1" u="sng" dirty="0" smtClean="0">
                <a:cs typeface="Times New Roman" pitchFamily="18" charset="0"/>
                <a:sym typeface="Symbol" pitchFamily="18" charset="2"/>
              </a:rPr>
              <a:t>calcium intake needs to be part of diet plan.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0898">
                                            <p:bg/>
                                          </p:spTgt>
                                        </p:tgtEl>
                                        <p:attrNameLst>
                                          <p:attrName>style.visibility</p:attrName>
                                        </p:attrNameLst>
                                      </p:cBhvr>
                                      <p:to>
                                        <p:strVal val="visible"/>
                                      </p:to>
                                    </p:set>
                                    <p:anim calcmode="lin" valueType="num">
                                      <p:cBhvr>
                                        <p:cTn id="7" dur="500" fill="hold"/>
                                        <p:tgtEl>
                                          <p:spTgt spid="80898">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0898">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0898">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0898">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0898">
                                            <p:txEl>
                                              <p:pRg st="0" end="0"/>
                                            </p:txEl>
                                          </p:spTgt>
                                        </p:tgtEl>
                                        <p:attrNameLst>
                                          <p:attrName>style.visibility</p:attrName>
                                        </p:attrNameLst>
                                      </p:cBhvr>
                                      <p:to>
                                        <p:strVal val="visible"/>
                                      </p:to>
                                    </p:set>
                                    <p:anim calcmode="lin" valueType="num">
                                      <p:cBhvr>
                                        <p:cTn id="15" dur="500" fill="hold"/>
                                        <p:tgtEl>
                                          <p:spTgt spid="8089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089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089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089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681038" y="785813"/>
            <a:ext cx="7820025" cy="5357831"/>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Optimal of high-quality protein (meat, fish, and egg whites) is needed by </a:t>
            </a:r>
            <a:r>
              <a:rPr lang="en-US" sz="3600" b="1" u="sng" dirty="0" smtClean="0">
                <a:cs typeface="Times New Roman" pitchFamily="18" charset="0"/>
                <a:sym typeface="Symbol" pitchFamily="18" charset="2"/>
              </a:rPr>
              <a:t>2-2.5 g/kg/day </a:t>
            </a:r>
            <a:r>
              <a:rPr lang="en-US" sz="3600" b="1" dirty="0" smtClean="0">
                <a:cs typeface="Times New Roman" pitchFamily="18" charset="0"/>
                <a:sym typeface="Symbol" pitchFamily="18" charset="2"/>
              </a:rPr>
              <a:t>for infants, and </a:t>
            </a:r>
            <a:r>
              <a:rPr lang="en-US" sz="3600" b="1" u="sng" dirty="0" smtClean="0">
                <a:cs typeface="Times New Roman" pitchFamily="18" charset="0"/>
                <a:sym typeface="Symbol" pitchFamily="18" charset="2"/>
              </a:rPr>
              <a:t>1.5-2 g/kg/day for older children</a:t>
            </a:r>
            <a:r>
              <a:rPr lang="en-US" sz="3600" b="1" dirty="0" smtClean="0">
                <a:cs typeface="Times New Roman" pitchFamily="18" charset="0"/>
                <a:sym typeface="Symbol" pitchFamily="18" charset="2"/>
              </a:rPr>
              <a:t>.</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Complex carbohydrates should be chosen along with vegetables and fruits that are </a:t>
            </a:r>
            <a:r>
              <a:rPr lang="en-US" sz="3600" b="1" u="sng" dirty="0" smtClean="0">
                <a:cs typeface="Times New Roman" pitchFamily="18" charset="0"/>
                <a:sym typeface="Symbol" pitchFamily="18" charset="2"/>
              </a:rPr>
              <a:t>lower in potassium</a:t>
            </a:r>
            <a:r>
              <a:rPr lang="en-US" sz="3600" b="1" dirty="0" smtClean="0">
                <a:cs typeface="Times New Roman" pitchFamily="18" charset="0"/>
                <a:sym typeface="Symbol" pitchFamily="18" charset="2"/>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p:cTn id="7" dur="500" fill="hold"/>
                                        <p:tgtEl>
                                          <p:spTgt spid="819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2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81922">
                                            <p:txEl>
                                              <p:pRg st="1" end="1"/>
                                            </p:txEl>
                                          </p:spTgt>
                                        </p:tgtEl>
                                        <p:attrNameLst>
                                          <p:attrName>style.visibility</p:attrName>
                                        </p:attrNameLst>
                                      </p:cBhvr>
                                      <p:to>
                                        <p:strVal val="visible"/>
                                      </p:to>
                                    </p:set>
                                    <p:anim calcmode="lin" valueType="num">
                                      <p:cBhvr>
                                        <p:cTn id="14" dur="500" fill="hold"/>
                                        <p:tgtEl>
                                          <p:spTgt spid="8192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192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192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192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365125" y="549275"/>
            <a:ext cx="8207375" cy="5927725"/>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Medications used in CRF are: Vitamin and Mineral Supplements, Phosphate-Binding Agents (calcium carbonate) to reduce phosphorus absorption from the intestine, Epoetin Alfa to stimulate bone marrow to produce RBCs to treat anemia, Growth Hormone, and Iron Supplementation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p:cTn id="7" dur="500" fill="hold"/>
                                        <p:tgtEl>
                                          <p:spTgt spid="8294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294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294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29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u="sng" dirty="0" smtClean="0"/>
              <a:t>Conti..Function of the kidney:</a:t>
            </a:r>
            <a:endParaRPr lang="ar-KW"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14753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E28E671-8FF2-4473-86DD-0F169AEF8C03}"/>
                                            </p:graphicEl>
                                          </p:spTgt>
                                        </p:tgtEl>
                                        <p:attrNameLst>
                                          <p:attrName>style.visibility</p:attrName>
                                        </p:attrNameLst>
                                      </p:cBhvr>
                                      <p:to>
                                        <p:strVal val="visible"/>
                                      </p:to>
                                    </p:set>
                                    <p:animEffect transition="in" filter="wipe(left)">
                                      <p:cBhvr>
                                        <p:cTn id="7" dur="500"/>
                                        <p:tgtEl>
                                          <p:spTgt spid="4">
                                            <p:graphicEl>
                                              <a:dgm id="{4E28E671-8FF2-4473-86DD-0F169AEF8C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DA42D461-6D6E-4172-957E-E13A95C19BB9}"/>
                                            </p:graphicEl>
                                          </p:spTgt>
                                        </p:tgtEl>
                                        <p:attrNameLst>
                                          <p:attrName>style.visibility</p:attrName>
                                        </p:attrNameLst>
                                      </p:cBhvr>
                                      <p:to>
                                        <p:strVal val="visible"/>
                                      </p:to>
                                    </p:set>
                                    <p:animEffect transition="in" filter="wipe(left)">
                                      <p:cBhvr>
                                        <p:cTn id="12" dur="500"/>
                                        <p:tgtEl>
                                          <p:spTgt spid="4">
                                            <p:graphicEl>
                                              <a:dgm id="{DA42D461-6D6E-4172-957E-E13A95C19B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428625" y="2643189"/>
            <a:ext cx="8072438" cy="3929084"/>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Recommendation 1:</a:t>
            </a:r>
          </a:p>
          <a:p>
            <a:pPr marL="468000" indent="-468000" algn="justLow">
              <a:lnSpc>
                <a:spcPct val="12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All children with RF require discussion with a pediatric nephrologist. Early transfer for investigation and management is essential in those with rapidly deteriorating renal function or in those with hemodynamic or biochemical disturbances </a:t>
            </a:r>
          </a:p>
        </p:txBody>
      </p:sp>
      <p:sp>
        <p:nvSpPr>
          <p:cNvPr id="3" name="Rectangle 3"/>
          <p:cNvSpPr txBox="1">
            <a:spLocks noChangeArrowheads="1"/>
          </p:cNvSpPr>
          <p:nvPr/>
        </p:nvSpPr>
        <p:spPr bwMode="auto">
          <a:xfrm>
            <a:off x="142876" y="285728"/>
            <a:ext cx="8715404" cy="207170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4000" b="1" spc="150" dirty="0">
                <a:ln w="11430"/>
                <a:effectLst>
                  <a:outerShdw blurRad="25400" algn="tl" rotWithShape="0">
                    <a:srgbClr val="000000">
                      <a:alpha val="43000"/>
                    </a:srgbClr>
                  </a:outerShdw>
                </a:effectLst>
                <a:latin typeface="+mn-lt"/>
              </a:rPr>
              <a:t>The European Guidelines 2004 of Renal Replacement Therapy for Children with Renal Failure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39" presetClass="entr" presetSubtype="0" accel="100000" fill="hold" nodeType="afterEffect">
                                  <p:stCondLst>
                                    <p:cond delay="0"/>
                                  </p:stCondLst>
                                  <p:childTnLst>
                                    <p:set>
                                      <p:cBhvr>
                                        <p:cTn id="15" dur="1" fill="hold">
                                          <p:stCondLst>
                                            <p:cond delay="0"/>
                                          </p:stCondLst>
                                        </p:cTn>
                                        <p:tgtEl>
                                          <p:spTgt spid="83970">
                                            <p:txEl>
                                              <p:pRg st="0" end="0"/>
                                            </p:txEl>
                                          </p:spTgt>
                                        </p:tgtEl>
                                        <p:attrNameLst>
                                          <p:attrName>style.visibility</p:attrName>
                                        </p:attrNameLst>
                                      </p:cBhvr>
                                      <p:to>
                                        <p:strVal val="visible"/>
                                      </p:to>
                                    </p:set>
                                    <p:anim calcmode="lin" valueType="num">
                                      <p:cBhvr>
                                        <p:cTn id="16" dur="500" fill="hold"/>
                                        <p:tgtEl>
                                          <p:spTgt spid="8397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8397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8397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83970">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39" presetClass="entr" presetSubtype="0" accel="100000" fill="hold" nodeType="afterEffect">
                                  <p:stCondLst>
                                    <p:cond delay="0"/>
                                  </p:stCondLst>
                                  <p:childTnLst>
                                    <p:set>
                                      <p:cBhvr>
                                        <p:cTn id="22" dur="1" fill="hold">
                                          <p:stCondLst>
                                            <p:cond delay="0"/>
                                          </p:stCondLst>
                                        </p:cTn>
                                        <p:tgtEl>
                                          <p:spTgt spid="83970">
                                            <p:txEl>
                                              <p:pRg st="1" end="1"/>
                                            </p:txEl>
                                          </p:spTgt>
                                        </p:tgtEl>
                                        <p:attrNameLst>
                                          <p:attrName>style.visibility</p:attrName>
                                        </p:attrNameLst>
                                      </p:cBhvr>
                                      <p:to>
                                        <p:strVal val="visible"/>
                                      </p:to>
                                    </p:set>
                                    <p:anim calcmode="lin" valueType="num">
                                      <p:cBhvr>
                                        <p:cTn id="23" dur="500" fill="hold"/>
                                        <p:tgtEl>
                                          <p:spTgt spid="8397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397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397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397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1000125" y="642938"/>
            <a:ext cx="7215188" cy="6143625"/>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4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Recommendation 2:</a:t>
            </a:r>
            <a:endPar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All children with ARF as part of multi-organ failure require transfer to a designated regional pediatric ICU where there should be access to pediatric nephrology advice and support.</a:t>
            </a: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 calcmode="lin" valueType="num">
                                      <p:cBhvr>
                                        <p:cTn id="7" dur="500" fill="hold"/>
                                        <p:tgtEl>
                                          <p:spTgt spid="8499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499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499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499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84994">
                                            <p:txEl>
                                              <p:pRg st="1" end="1"/>
                                            </p:txEl>
                                          </p:spTgt>
                                        </p:tgtEl>
                                        <p:attrNameLst>
                                          <p:attrName>style.visibility</p:attrName>
                                        </p:attrNameLst>
                                      </p:cBhvr>
                                      <p:to>
                                        <p:strVal val="visible"/>
                                      </p:to>
                                    </p:set>
                                    <p:anim calcmode="lin" valueType="num">
                                      <p:cBhvr>
                                        <p:cTn id="14" dur="500" fill="hold"/>
                                        <p:tgtEl>
                                          <p:spTgt spid="8499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499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499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499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1071563" y="1071563"/>
            <a:ext cx="7286625" cy="5143519"/>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4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Recommendation 3:</a:t>
            </a:r>
            <a:endPar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There is no evidence for the optimum level of renal function neither for starting renal replacement therapy nor for the optimum dialysis modality.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p:cTn id="7" dur="500" fill="hold"/>
                                        <p:tgtEl>
                                          <p:spTgt spid="8601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601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601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6018">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86018">
                                            <p:txEl>
                                              <p:pRg st="1" end="1"/>
                                            </p:txEl>
                                          </p:spTgt>
                                        </p:tgtEl>
                                        <p:attrNameLst>
                                          <p:attrName>style.visibility</p:attrName>
                                        </p:attrNameLst>
                                      </p:cBhvr>
                                      <p:to>
                                        <p:strVal val="visible"/>
                                      </p:to>
                                    </p:set>
                                    <p:anim calcmode="lin" valueType="num">
                                      <p:cBhvr>
                                        <p:cTn id="14" dur="500" fill="hold"/>
                                        <p:tgtEl>
                                          <p:spTgt spid="8601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601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601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601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714375" y="1500188"/>
            <a:ext cx="7858125" cy="4857770"/>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8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Recommendation 4:</a:t>
            </a:r>
            <a:endPar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endParaRPr>
          </a:p>
          <a:p>
            <a:pPr marL="468000" indent="-468000" algn="justLow">
              <a:lnSpc>
                <a:spcPct val="120000"/>
              </a:lnSpc>
              <a:spcBef>
                <a:spcPts val="700"/>
              </a:spcBef>
              <a:buClr>
                <a:srgbClr val="6600CC"/>
              </a:buClr>
              <a:buSzPct val="90000"/>
              <a:buFont typeface="Wingdings" pitchFamily="2" charset="2"/>
              <a:buChar char="v"/>
              <a:defRPr/>
            </a:pPr>
            <a:r>
              <a:rPr lang="en-US" sz="3600" b="1" dirty="0" smtClean="0">
                <a:cs typeface="Times New Roman" pitchFamily="18" charset="0"/>
                <a:sym typeface="Symbol" pitchFamily="18" charset="2"/>
              </a:rPr>
              <a:t>The choice RRT has always to be individualized, balancing advantages against disadvantages.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p:cTn id="7" dur="500" fill="hold"/>
                                        <p:tgtEl>
                                          <p:spTgt spid="8704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704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704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704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 calcmode="lin" valueType="num">
                                      <p:cBhvr>
                                        <p:cTn id="14" dur="500" fill="hold"/>
                                        <p:tgtEl>
                                          <p:spTgt spid="8704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704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704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70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323528" y="2071688"/>
            <a:ext cx="8177535" cy="4429146"/>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Nursing management focuses on </a:t>
            </a:r>
            <a:r>
              <a:rPr lang="en-US" b="1" u="sng" dirty="0" smtClean="0">
                <a:cs typeface="Times New Roman" pitchFamily="18" charset="0"/>
                <a:sym typeface="Symbol" pitchFamily="18" charset="2"/>
              </a:rPr>
              <a:t>preventing complications</a:t>
            </a:r>
            <a:r>
              <a:rPr lang="en-US" b="1" dirty="0" smtClean="0">
                <a:cs typeface="Times New Roman" pitchFamily="18" charset="0"/>
                <a:sym typeface="Symbol" pitchFamily="18" charset="2"/>
              </a:rPr>
              <a:t>, </a:t>
            </a:r>
            <a:r>
              <a:rPr lang="en-US" b="1" u="sng" dirty="0" smtClean="0">
                <a:cs typeface="Times New Roman" pitchFamily="18" charset="0"/>
                <a:sym typeface="Symbol" pitchFamily="18" charset="2"/>
              </a:rPr>
              <a:t>maintaining fluid and electrolytes balance</a:t>
            </a:r>
            <a:r>
              <a:rPr lang="en-US" b="1" dirty="0" smtClean="0">
                <a:cs typeface="Times New Roman" pitchFamily="18" charset="0"/>
                <a:sym typeface="Symbol" pitchFamily="18" charset="2"/>
              </a:rPr>
              <a:t>, </a:t>
            </a:r>
            <a:r>
              <a:rPr lang="en-US" b="1" u="sng" dirty="0" smtClean="0">
                <a:cs typeface="Times New Roman" pitchFamily="18" charset="0"/>
                <a:sym typeface="Symbol" pitchFamily="18" charset="2"/>
              </a:rPr>
              <a:t>administering medications</a:t>
            </a:r>
            <a:r>
              <a:rPr lang="en-US" b="1" dirty="0" smtClean="0">
                <a:cs typeface="Times New Roman" pitchFamily="18" charset="0"/>
                <a:sym typeface="Symbol" pitchFamily="18" charset="2"/>
              </a:rPr>
              <a:t>, </a:t>
            </a:r>
            <a:r>
              <a:rPr lang="en-US" b="1" u="sng" dirty="0" smtClean="0">
                <a:cs typeface="Times New Roman" pitchFamily="18" charset="0"/>
                <a:sym typeface="Symbol" pitchFamily="18" charset="2"/>
              </a:rPr>
              <a:t>meeting nutritional needs</a:t>
            </a:r>
            <a:r>
              <a:rPr lang="en-US" b="1" dirty="0" smtClean="0">
                <a:cs typeface="Times New Roman" pitchFamily="18" charset="0"/>
                <a:sym typeface="Symbol" pitchFamily="18" charset="2"/>
              </a:rPr>
              <a:t>, </a:t>
            </a:r>
            <a:r>
              <a:rPr lang="en-US" b="1" u="sng" dirty="0" smtClean="0">
                <a:cs typeface="Times New Roman" pitchFamily="18" charset="0"/>
                <a:sym typeface="Symbol" pitchFamily="18" charset="2"/>
              </a:rPr>
              <a:t>preventing infection</a:t>
            </a:r>
            <a:r>
              <a:rPr lang="en-US" b="1" dirty="0" smtClean="0">
                <a:cs typeface="Times New Roman" pitchFamily="18" charset="0"/>
                <a:sym typeface="Symbol" pitchFamily="18" charset="2"/>
              </a:rPr>
              <a:t>, and </a:t>
            </a:r>
            <a:r>
              <a:rPr lang="en-US" b="1" u="sng" dirty="0" smtClean="0">
                <a:cs typeface="Times New Roman" pitchFamily="18" charset="0"/>
                <a:sym typeface="Symbol" pitchFamily="18" charset="2"/>
              </a:rPr>
              <a:t>providing emotional support </a:t>
            </a:r>
            <a:r>
              <a:rPr lang="en-US" b="1" dirty="0" smtClean="0">
                <a:cs typeface="Times New Roman" pitchFamily="18" charset="0"/>
                <a:sym typeface="Symbol" pitchFamily="18" charset="2"/>
              </a:rPr>
              <a:t>to the child and parents.</a:t>
            </a:r>
          </a:p>
        </p:txBody>
      </p:sp>
      <p:sp>
        <p:nvSpPr>
          <p:cNvPr id="3" name="Rectangle 3"/>
          <p:cNvSpPr txBox="1">
            <a:spLocks noChangeArrowheads="1"/>
          </p:cNvSpPr>
          <p:nvPr/>
        </p:nvSpPr>
        <p:spPr bwMode="auto">
          <a:xfrm>
            <a:off x="142876" y="285728"/>
            <a:ext cx="8715404" cy="121444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tabLst>
                <a:tab pos="8118475" algn="l"/>
                <a:tab pos="8466138" algn="l"/>
              </a:tabLst>
              <a:defRPr/>
            </a:pPr>
            <a:r>
              <a:rPr lang="en-US" sz="3600" b="1" spc="150" dirty="0">
                <a:ln w="11430"/>
                <a:effectLst>
                  <a:outerShdw blurRad="25400" algn="tl" rotWithShape="0">
                    <a:srgbClr val="000000">
                      <a:alpha val="43000"/>
                    </a:srgbClr>
                  </a:outerShdw>
                </a:effectLst>
                <a:latin typeface="+mn-lt"/>
              </a:rPr>
              <a:t>Nursing Management of Children with Renal Failure: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88066">
                                            <p:bg/>
                                          </p:spTgt>
                                        </p:tgtEl>
                                        <p:attrNameLst>
                                          <p:attrName>style.visibility</p:attrName>
                                        </p:attrNameLst>
                                      </p:cBhvr>
                                      <p:to>
                                        <p:strVal val="visible"/>
                                      </p:to>
                                    </p:set>
                                    <p:anim calcmode="lin" valueType="num">
                                      <p:cBhvr>
                                        <p:cTn id="12" dur="500" fill="hold"/>
                                        <p:tgtEl>
                                          <p:spTgt spid="88066">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88066">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88066">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88066">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88066">
                                            <p:txEl>
                                              <p:pRg st="0" end="0"/>
                                            </p:txEl>
                                          </p:spTgt>
                                        </p:tgtEl>
                                        <p:attrNameLst>
                                          <p:attrName>style.visibility</p:attrName>
                                        </p:attrNameLst>
                                      </p:cBhvr>
                                      <p:to>
                                        <p:strVal val="visible"/>
                                      </p:to>
                                    </p:set>
                                    <p:anim calcmode="lin" valueType="num">
                                      <p:cBhvr>
                                        <p:cTn id="20" dur="500" fill="hold"/>
                                        <p:tgtEl>
                                          <p:spTgt spid="880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80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80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80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681038" y="1214439"/>
            <a:ext cx="7962900" cy="5429272"/>
          </a:xfrm>
        </p:spPr>
        <p:style>
          <a:lnRef idx="2">
            <a:schemeClr val="accent4"/>
          </a:lnRef>
          <a:fillRef idx="1">
            <a:schemeClr val="lt1"/>
          </a:fillRef>
          <a:effectRef idx="0">
            <a:schemeClr val="accent4"/>
          </a:effectRef>
          <a:fontRef idx="minor">
            <a:schemeClr val="dk1"/>
          </a:fontRef>
        </p:style>
        <p:txBody>
          <a:bodyPr/>
          <a:lstStyle/>
          <a:p>
            <a:pPr marL="0" indent="0" algn="justLow">
              <a:lnSpc>
                <a:spcPct val="120000"/>
              </a:lnSpc>
              <a:spcBef>
                <a:spcPts val="700"/>
              </a:spcBef>
              <a:buClr>
                <a:srgbClr val="6600CC"/>
              </a:buClr>
              <a:buSzPct val="90000"/>
              <a:buFont typeface="Arial" charset="0"/>
              <a:buNone/>
              <a:defRPr/>
            </a:pPr>
            <a:r>
              <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Complications can be best prevented by:</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Ensuring compliance with the treatment plan.</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Careful monitoring of vital signs.</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Intake/output charts.</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Serum electrolytes are monitored.</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Monitoring level of consciousness.</a:t>
            </a:r>
          </a:p>
        </p:txBody>
      </p:sp>
      <p:sp>
        <p:nvSpPr>
          <p:cNvPr id="3" name="Rectangle 3"/>
          <p:cNvSpPr txBox="1">
            <a:spLocks noChangeArrowheads="1"/>
          </p:cNvSpPr>
          <p:nvPr/>
        </p:nvSpPr>
        <p:spPr bwMode="auto">
          <a:xfrm>
            <a:off x="71406" y="-24"/>
            <a:ext cx="8715404" cy="92869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6000" b="1" spc="150" dirty="0">
                <a:ln w="11430"/>
                <a:solidFill>
                  <a:schemeClr val="tx1"/>
                </a:solidFill>
                <a:effectLst>
                  <a:outerShdw blurRad="25400" algn="tl" rotWithShape="0">
                    <a:srgbClr val="000000">
                      <a:alpha val="43000"/>
                    </a:srgbClr>
                  </a:outerShdw>
                </a:effectLst>
                <a:latin typeface="+mn-lt"/>
              </a:rPr>
              <a:t>Prevent Complications: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89090">
                                            <p:txEl>
                                              <p:pRg st="0" end="0"/>
                                            </p:txEl>
                                          </p:spTgt>
                                        </p:tgtEl>
                                        <p:attrNameLst>
                                          <p:attrName>style.visibility</p:attrName>
                                        </p:attrNameLst>
                                      </p:cBhvr>
                                      <p:to>
                                        <p:strVal val="visible"/>
                                      </p:to>
                                    </p:set>
                                    <p:anim calcmode="lin" valueType="num">
                                      <p:cBhvr>
                                        <p:cTn id="12" dur="500" fill="hold"/>
                                        <p:tgtEl>
                                          <p:spTgt spid="8909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8909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8909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89090">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89090">
                                            <p:txEl>
                                              <p:pRg st="1" end="1"/>
                                            </p:txEl>
                                          </p:spTgt>
                                        </p:tgtEl>
                                        <p:attrNameLst>
                                          <p:attrName>style.visibility</p:attrName>
                                        </p:attrNameLst>
                                      </p:cBhvr>
                                      <p:to>
                                        <p:strVal val="visible"/>
                                      </p:to>
                                    </p:set>
                                    <p:anim calcmode="lin" valueType="num">
                                      <p:cBhvr>
                                        <p:cTn id="19" dur="500" fill="hold"/>
                                        <p:tgtEl>
                                          <p:spTgt spid="8909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8909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8909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8909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89090">
                                            <p:txEl>
                                              <p:pRg st="2" end="2"/>
                                            </p:txEl>
                                          </p:spTgt>
                                        </p:tgtEl>
                                        <p:attrNameLst>
                                          <p:attrName>style.visibility</p:attrName>
                                        </p:attrNameLst>
                                      </p:cBhvr>
                                      <p:to>
                                        <p:strVal val="visible"/>
                                      </p:to>
                                    </p:set>
                                    <p:anim calcmode="lin" valueType="num">
                                      <p:cBhvr>
                                        <p:cTn id="26" dur="500" fill="hold"/>
                                        <p:tgtEl>
                                          <p:spTgt spid="8909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8909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8909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89090">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89090">
                                            <p:txEl>
                                              <p:pRg st="3" end="3"/>
                                            </p:txEl>
                                          </p:spTgt>
                                        </p:tgtEl>
                                        <p:attrNameLst>
                                          <p:attrName>style.visibility</p:attrName>
                                        </p:attrNameLst>
                                      </p:cBhvr>
                                      <p:to>
                                        <p:strVal val="visible"/>
                                      </p:to>
                                    </p:set>
                                    <p:anim calcmode="lin" valueType="num">
                                      <p:cBhvr>
                                        <p:cTn id="33" dur="500" fill="hold"/>
                                        <p:tgtEl>
                                          <p:spTgt spid="8909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8909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8909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89090">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89090">
                                            <p:txEl>
                                              <p:pRg st="4" end="4"/>
                                            </p:txEl>
                                          </p:spTgt>
                                        </p:tgtEl>
                                        <p:attrNameLst>
                                          <p:attrName>style.visibility</p:attrName>
                                        </p:attrNameLst>
                                      </p:cBhvr>
                                      <p:to>
                                        <p:strVal val="visible"/>
                                      </p:to>
                                    </p:set>
                                    <p:anim calcmode="lin" valueType="num">
                                      <p:cBhvr>
                                        <p:cTn id="40" dur="500" fill="hold"/>
                                        <p:tgtEl>
                                          <p:spTgt spid="8909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8909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8909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89090">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39" presetClass="entr" presetSubtype="0" accel="100000" fill="hold" nodeType="afterEffect">
                                  <p:stCondLst>
                                    <p:cond delay="0"/>
                                  </p:stCondLst>
                                  <p:childTnLst>
                                    <p:set>
                                      <p:cBhvr>
                                        <p:cTn id="46" dur="1" fill="hold">
                                          <p:stCondLst>
                                            <p:cond delay="0"/>
                                          </p:stCondLst>
                                        </p:cTn>
                                        <p:tgtEl>
                                          <p:spTgt spid="89090">
                                            <p:txEl>
                                              <p:pRg st="5" end="5"/>
                                            </p:txEl>
                                          </p:spTgt>
                                        </p:tgtEl>
                                        <p:attrNameLst>
                                          <p:attrName>style.visibility</p:attrName>
                                        </p:attrNameLst>
                                      </p:cBhvr>
                                      <p:to>
                                        <p:strVal val="visible"/>
                                      </p:to>
                                    </p:set>
                                    <p:anim calcmode="lin" valueType="num">
                                      <p:cBhvr>
                                        <p:cTn id="47" dur="500" fill="hold"/>
                                        <p:tgtEl>
                                          <p:spTgt spid="8909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8909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8909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8909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579438" y="1716089"/>
            <a:ext cx="8207375" cy="4784746"/>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Daily monitoring of weight.</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Measuring blood pressure 2-3 times a day.</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Monitor sodium serum levels.</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In case of oliguria, limit fluid intake.</a:t>
            </a:r>
          </a:p>
        </p:txBody>
      </p:sp>
      <p:sp>
        <p:nvSpPr>
          <p:cNvPr id="3" name="Rectangle 3"/>
          <p:cNvSpPr txBox="1">
            <a:spLocks noChangeArrowheads="1"/>
          </p:cNvSpPr>
          <p:nvPr/>
        </p:nvSpPr>
        <p:spPr bwMode="auto">
          <a:xfrm>
            <a:off x="142876" y="285728"/>
            <a:ext cx="8715404" cy="92869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468000" indent="-468000">
              <a:lnSpc>
                <a:spcPct val="110000"/>
              </a:lnSpc>
              <a:spcBef>
                <a:spcPts val="700"/>
              </a:spcBef>
              <a:buClr>
                <a:srgbClr val="FFFF00"/>
              </a:buClr>
              <a:buSzPct val="90000"/>
              <a:buFont typeface="Wingdings" pitchFamily="2" charset="2"/>
              <a:buNone/>
              <a:defRPr/>
            </a:pPr>
            <a:r>
              <a:rPr lang="en-US" sz="3600" b="1" dirty="0">
                <a:ln w="11430"/>
                <a:solidFill>
                  <a:schemeClr val="tx1"/>
                </a:solidFill>
                <a:effectLst>
                  <a:outerShdw blurRad="80000" dist="40000" dir="5040000" algn="tl">
                    <a:srgbClr val="000000">
                      <a:alpha val="30000"/>
                    </a:srgbClr>
                  </a:outerShdw>
                </a:effectLst>
                <a:latin typeface="+mn-lt"/>
              </a:rPr>
              <a:t>Maintain Fluid Balance: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90114">
                                            <p:txEl>
                                              <p:pRg st="0" end="0"/>
                                            </p:txEl>
                                          </p:spTgt>
                                        </p:tgtEl>
                                        <p:attrNameLst>
                                          <p:attrName>style.visibility</p:attrName>
                                        </p:attrNameLst>
                                      </p:cBhvr>
                                      <p:to>
                                        <p:strVal val="visible"/>
                                      </p:to>
                                    </p:set>
                                    <p:anim calcmode="lin" valueType="num">
                                      <p:cBhvr>
                                        <p:cTn id="12" dur="500" fill="hold"/>
                                        <p:tgtEl>
                                          <p:spTgt spid="901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01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01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011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90114">
                                            <p:txEl>
                                              <p:pRg st="1" end="1"/>
                                            </p:txEl>
                                          </p:spTgt>
                                        </p:tgtEl>
                                        <p:attrNameLst>
                                          <p:attrName>style.visibility</p:attrName>
                                        </p:attrNameLst>
                                      </p:cBhvr>
                                      <p:to>
                                        <p:strVal val="visible"/>
                                      </p:to>
                                    </p:set>
                                    <p:anim calcmode="lin" valueType="num">
                                      <p:cBhvr>
                                        <p:cTn id="19" dur="500" fill="hold"/>
                                        <p:tgtEl>
                                          <p:spTgt spid="9011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011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011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0114">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90114">
                                            <p:txEl>
                                              <p:pRg st="2" end="2"/>
                                            </p:txEl>
                                          </p:spTgt>
                                        </p:tgtEl>
                                        <p:attrNameLst>
                                          <p:attrName>style.visibility</p:attrName>
                                        </p:attrNameLst>
                                      </p:cBhvr>
                                      <p:to>
                                        <p:strVal val="visible"/>
                                      </p:to>
                                    </p:set>
                                    <p:anim calcmode="lin" valueType="num">
                                      <p:cBhvr>
                                        <p:cTn id="26" dur="500" fill="hold"/>
                                        <p:tgtEl>
                                          <p:spTgt spid="9011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011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011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0114">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90114">
                                            <p:txEl>
                                              <p:pRg st="3" end="3"/>
                                            </p:txEl>
                                          </p:spTgt>
                                        </p:tgtEl>
                                        <p:attrNameLst>
                                          <p:attrName>style.visibility</p:attrName>
                                        </p:attrNameLst>
                                      </p:cBhvr>
                                      <p:to>
                                        <p:strVal val="visible"/>
                                      </p:to>
                                    </p:set>
                                    <p:anim calcmode="lin" valueType="num">
                                      <p:cBhvr>
                                        <p:cTn id="33" dur="500" fill="hold"/>
                                        <p:tgtEl>
                                          <p:spTgt spid="9011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9011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9011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901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a:xfrm>
            <a:off x="428625" y="1643051"/>
            <a:ext cx="8215313" cy="4429156"/>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Because the kidneys' ability to excrete drugs is impaired, dosages of all medications should be adjusted. The actually dosage of the </a:t>
            </a:r>
            <a:r>
              <a:rPr lang="en-US" sz="3600" b="1" u="sng" dirty="0" smtClean="0">
                <a:cs typeface="Times New Roman" pitchFamily="18" charset="0"/>
                <a:sym typeface="Symbol" pitchFamily="18" charset="2"/>
              </a:rPr>
              <a:t>drug can be decreased </a:t>
            </a:r>
            <a:r>
              <a:rPr lang="en-US" sz="3600" b="1" dirty="0" smtClean="0">
                <a:cs typeface="Times New Roman" pitchFamily="18" charset="0"/>
                <a:sym typeface="Symbol" pitchFamily="18" charset="2"/>
              </a:rPr>
              <a:t>or the time intervals between doses can be increased.</a:t>
            </a:r>
          </a:p>
        </p:txBody>
      </p:sp>
      <p:sp>
        <p:nvSpPr>
          <p:cNvPr id="3" name="Rectangle 3"/>
          <p:cNvSpPr txBox="1">
            <a:spLocks noChangeArrowheads="1"/>
          </p:cNvSpPr>
          <p:nvPr/>
        </p:nvSpPr>
        <p:spPr bwMode="auto">
          <a:xfrm>
            <a:off x="0" y="357166"/>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468000" indent="-468000">
              <a:lnSpc>
                <a:spcPct val="110000"/>
              </a:lnSpc>
              <a:spcBef>
                <a:spcPts val="700"/>
              </a:spcBef>
              <a:buClr>
                <a:srgbClr val="FFFF00"/>
              </a:buClr>
              <a:buSzPct val="90000"/>
              <a:buFont typeface="Wingdings" pitchFamily="2" charset="2"/>
              <a:buNone/>
              <a:defRPr/>
            </a:pPr>
            <a:r>
              <a:rPr lang="en-US" sz="3600" b="1" dirty="0">
                <a:ln w="11430"/>
                <a:solidFill>
                  <a:schemeClr val="tx1"/>
                </a:solidFill>
                <a:effectLst>
                  <a:outerShdw blurRad="80000" dist="40000" dir="5040000" algn="tl">
                    <a:srgbClr val="000000">
                      <a:alpha val="30000"/>
                    </a:srgbClr>
                  </a:outerShdw>
                </a:effectLst>
                <a:latin typeface="+mn-lt"/>
              </a:rPr>
              <a:t>Administer Medications</a:t>
            </a:r>
          </a:p>
          <a:p>
            <a:pPr marL="468000" indent="-468000">
              <a:lnSpc>
                <a:spcPct val="110000"/>
              </a:lnSpc>
              <a:spcBef>
                <a:spcPts val="700"/>
              </a:spcBef>
              <a:buClr>
                <a:srgbClr val="FFFF00"/>
              </a:buClr>
              <a:buSzPct val="90000"/>
              <a:buFont typeface="Wingdings" pitchFamily="2" charset="2"/>
              <a:buNone/>
              <a:defRPr/>
            </a:pP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91138">
                                            <p:bg/>
                                          </p:spTgt>
                                        </p:tgtEl>
                                        <p:attrNameLst>
                                          <p:attrName>style.visibility</p:attrName>
                                        </p:attrNameLst>
                                      </p:cBhvr>
                                      <p:to>
                                        <p:strVal val="visible"/>
                                      </p:to>
                                    </p:set>
                                    <p:anim calcmode="lin" valueType="num">
                                      <p:cBhvr>
                                        <p:cTn id="12" dur="500" fill="hold"/>
                                        <p:tgtEl>
                                          <p:spTgt spid="91138">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1138">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1138">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1138">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91138">
                                            <p:txEl>
                                              <p:pRg st="0" end="0"/>
                                            </p:txEl>
                                          </p:spTgt>
                                        </p:tgtEl>
                                        <p:attrNameLst>
                                          <p:attrName>style.visibility</p:attrName>
                                        </p:attrNameLst>
                                      </p:cBhvr>
                                      <p:to>
                                        <p:strVal val="visible"/>
                                      </p:to>
                                    </p:set>
                                    <p:anim calcmode="lin" valueType="num">
                                      <p:cBhvr>
                                        <p:cTn id="20" dur="500" fill="hold"/>
                                        <p:tgtEl>
                                          <p:spTgt spid="9113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9113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9113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911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500063" y="1285875"/>
            <a:ext cx="8215312" cy="507208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u="sng" dirty="0" smtClean="0">
                <a:cs typeface="Times New Roman" pitchFamily="18" charset="0"/>
                <a:sym typeface="Symbol" pitchFamily="18" charset="2"/>
              </a:rPr>
              <a:t>High metabolic rate </a:t>
            </a:r>
            <a:r>
              <a:rPr lang="en-US" b="1" dirty="0" smtClean="0">
                <a:cs typeface="Times New Roman" pitchFamily="18" charset="0"/>
                <a:sym typeface="Symbol" pitchFamily="18" charset="2"/>
              </a:rPr>
              <a:t>can encounter children to the risk of malnutrition.</a:t>
            </a:r>
          </a:p>
          <a:p>
            <a:pPr marL="466725" indent="-466725" algn="justLow">
              <a:lnSpc>
                <a:spcPct val="120000"/>
              </a:lnSpc>
              <a:spcBef>
                <a:spcPts val="700"/>
              </a:spcBef>
              <a:buClr>
                <a:srgbClr val="6600CC"/>
              </a:buClr>
              <a:buSzPct val="90000"/>
              <a:buFont typeface="Wingdings" pitchFamily="2" charset="2"/>
              <a:buChar char="v"/>
            </a:pPr>
            <a:r>
              <a:rPr lang="en-US" b="1" u="sng" dirty="0" smtClean="0">
                <a:cs typeface="Times New Roman" pitchFamily="18" charset="0"/>
                <a:sym typeface="Symbol" pitchFamily="18" charset="2"/>
              </a:rPr>
              <a:t>Sodium, potassium, and phosphorus are restricted </a:t>
            </a:r>
            <a:r>
              <a:rPr lang="en-US" b="1" dirty="0" smtClean="0">
                <a:cs typeface="Times New Roman" pitchFamily="18" charset="0"/>
                <a:sym typeface="Symbol" pitchFamily="18" charset="2"/>
              </a:rPr>
              <a:t>depending on the degree of RF.</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The diet is tolerated to the individual child's needs of calories, carbohydrates, and proteins</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Provide small frequent feedings.</a:t>
            </a:r>
          </a:p>
        </p:txBody>
      </p:sp>
      <p:sp>
        <p:nvSpPr>
          <p:cNvPr id="3" name="Rectangle 3"/>
          <p:cNvSpPr txBox="1">
            <a:spLocks noChangeArrowheads="1"/>
          </p:cNvSpPr>
          <p:nvPr/>
        </p:nvSpPr>
        <p:spPr bwMode="auto">
          <a:xfrm>
            <a:off x="142876" y="285728"/>
            <a:ext cx="8715404" cy="92869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468000" indent="-468000">
              <a:lnSpc>
                <a:spcPct val="110000"/>
              </a:lnSpc>
              <a:spcBef>
                <a:spcPts val="700"/>
              </a:spcBef>
              <a:buClr>
                <a:srgbClr val="FFFF00"/>
              </a:buClr>
              <a:buSzPct val="90000"/>
              <a:buFont typeface="Wingdings" pitchFamily="2" charset="2"/>
              <a:buNone/>
              <a:defRPr/>
            </a:pPr>
            <a:r>
              <a:rPr lang="en-US" sz="6000" b="1" dirty="0">
                <a:ln w="11430"/>
                <a:effectLst>
                  <a:outerShdw blurRad="80000" dist="40000" dir="5040000" algn="tl">
                    <a:srgbClr val="000000">
                      <a:alpha val="30000"/>
                    </a:srgbClr>
                  </a:outerShdw>
                </a:effectLst>
                <a:latin typeface="+mn-lt"/>
              </a:rPr>
              <a:t>Meet Nutritional Needs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92162">
                                            <p:txEl>
                                              <p:pRg st="0" end="0"/>
                                            </p:txEl>
                                          </p:spTgt>
                                        </p:tgtEl>
                                        <p:attrNameLst>
                                          <p:attrName>style.visibility</p:attrName>
                                        </p:attrNameLst>
                                      </p:cBhvr>
                                      <p:to>
                                        <p:strVal val="visible"/>
                                      </p:to>
                                    </p:set>
                                    <p:anim calcmode="lin" valueType="num">
                                      <p:cBhvr>
                                        <p:cTn id="12" dur="500" fill="hold"/>
                                        <p:tgtEl>
                                          <p:spTgt spid="9216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216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216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2162">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92162">
                                            <p:txEl>
                                              <p:pRg st="1" end="1"/>
                                            </p:txEl>
                                          </p:spTgt>
                                        </p:tgtEl>
                                        <p:attrNameLst>
                                          <p:attrName>style.visibility</p:attrName>
                                        </p:attrNameLst>
                                      </p:cBhvr>
                                      <p:to>
                                        <p:strVal val="visible"/>
                                      </p:to>
                                    </p:set>
                                    <p:anim calcmode="lin" valueType="num">
                                      <p:cBhvr>
                                        <p:cTn id="19" dur="500" fill="hold"/>
                                        <p:tgtEl>
                                          <p:spTgt spid="9216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216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216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216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92162">
                                            <p:txEl>
                                              <p:pRg st="2" end="2"/>
                                            </p:txEl>
                                          </p:spTgt>
                                        </p:tgtEl>
                                        <p:attrNameLst>
                                          <p:attrName>style.visibility</p:attrName>
                                        </p:attrNameLst>
                                      </p:cBhvr>
                                      <p:to>
                                        <p:strVal val="visible"/>
                                      </p:to>
                                    </p:set>
                                    <p:anim calcmode="lin" valueType="num">
                                      <p:cBhvr>
                                        <p:cTn id="26" dur="500" fill="hold"/>
                                        <p:tgtEl>
                                          <p:spTgt spid="9216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216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216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2162">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92162">
                                            <p:txEl>
                                              <p:pRg st="3" end="3"/>
                                            </p:txEl>
                                          </p:spTgt>
                                        </p:tgtEl>
                                        <p:attrNameLst>
                                          <p:attrName>style.visibility</p:attrName>
                                        </p:attrNameLst>
                                      </p:cBhvr>
                                      <p:to>
                                        <p:strVal val="visible"/>
                                      </p:to>
                                    </p:set>
                                    <p:anim calcmode="lin" valueType="num">
                                      <p:cBhvr>
                                        <p:cTn id="33" dur="500" fill="hold"/>
                                        <p:tgtEl>
                                          <p:spTgt spid="9216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9216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9216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9216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428640" y="1052736"/>
            <a:ext cx="8143875" cy="5526946"/>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The child with RF is extremely susceptible for infection because of </a:t>
            </a:r>
            <a:r>
              <a:rPr lang="en-US" b="1" u="sng" dirty="0" smtClean="0">
                <a:cs typeface="Times New Roman" pitchFamily="18" charset="0"/>
                <a:sym typeface="Symbol" pitchFamily="18" charset="2"/>
              </a:rPr>
              <a:t>altered nutritional status</a:t>
            </a:r>
            <a:r>
              <a:rPr lang="en-US" b="1" dirty="0" smtClean="0">
                <a:cs typeface="Times New Roman" pitchFamily="18" charset="0"/>
                <a:sym typeface="Symbol" pitchFamily="18" charset="2"/>
              </a:rPr>
              <a:t>, </a:t>
            </a:r>
            <a:r>
              <a:rPr lang="en-US" b="1" u="sng" dirty="0" smtClean="0">
                <a:cs typeface="Times New Roman" pitchFamily="18" charset="0"/>
                <a:sym typeface="Symbol" pitchFamily="18" charset="2"/>
              </a:rPr>
              <a:t>compromised immunity</a:t>
            </a:r>
            <a:r>
              <a:rPr lang="en-US" b="1" dirty="0" smtClean="0">
                <a:cs typeface="Times New Roman" pitchFamily="18" charset="0"/>
                <a:sym typeface="Symbol" pitchFamily="18" charset="2"/>
              </a:rPr>
              <a:t>, and numerous </a:t>
            </a:r>
            <a:r>
              <a:rPr lang="en-US" b="1" u="sng" dirty="0" smtClean="0">
                <a:cs typeface="Times New Roman" pitchFamily="18" charset="0"/>
                <a:sym typeface="Symbol" pitchFamily="18" charset="2"/>
              </a:rPr>
              <a:t>invasive procedures</a:t>
            </a:r>
            <a:r>
              <a:rPr lang="en-US" b="1" dirty="0" smtClean="0">
                <a:cs typeface="Times New Roman" pitchFamily="18" charset="0"/>
                <a:sym typeface="Symbol" pitchFamily="18" charset="2"/>
              </a:rPr>
              <a:t>.</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Good </a:t>
            </a:r>
            <a:r>
              <a:rPr lang="en-US" b="1" u="sng" dirty="0" smtClean="0">
                <a:cs typeface="Times New Roman" pitchFamily="18" charset="0"/>
                <a:sym typeface="Symbol" pitchFamily="18" charset="2"/>
              </a:rPr>
              <a:t>hand hygiene </a:t>
            </a:r>
            <a:r>
              <a:rPr lang="en-US" b="1" dirty="0" smtClean="0">
                <a:cs typeface="Times New Roman" pitchFamily="18" charset="0"/>
                <a:sym typeface="Symbol" pitchFamily="18" charset="2"/>
              </a:rPr>
              <a:t>and standards precautions are to be followed.</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Use </a:t>
            </a:r>
            <a:r>
              <a:rPr lang="en-US" b="1" u="sng" dirty="0" smtClean="0">
                <a:cs typeface="Times New Roman" pitchFamily="18" charset="0"/>
                <a:sym typeface="Symbol" pitchFamily="18" charset="2"/>
              </a:rPr>
              <a:t>sterile techniques </a:t>
            </a:r>
            <a:r>
              <a:rPr lang="en-US" b="1" dirty="0" smtClean="0">
                <a:cs typeface="Times New Roman" pitchFamily="18" charset="0"/>
                <a:sym typeface="Symbol" pitchFamily="18" charset="2"/>
              </a:rPr>
              <a:t>for all invasive procedures.</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Assess </a:t>
            </a:r>
            <a:r>
              <a:rPr lang="en-US" b="1" u="sng" dirty="0" smtClean="0">
                <a:cs typeface="Times New Roman" pitchFamily="18" charset="0"/>
                <a:sym typeface="Symbol" pitchFamily="18" charset="2"/>
              </a:rPr>
              <a:t>vital signs </a:t>
            </a:r>
            <a:r>
              <a:rPr lang="en-US" b="1" dirty="0" smtClean="0">
                <a:cs typeface="Times New Roman" pitchFamily="18" charset="0"/>
                <a:sym typeface="Symbol" pitchFamily="18" charset="2"/>
              </a:rPr>
              <a:t>continuously.</a:t>
            </a:r>
          </a:p>
        </p:txBody>
      </p:sp>
      <p:sp>
        <p:nvSpPr>
          <p:cNvPr id="3" name="Rectangle 3"/>
          <p:cNvSpPr txBox="1">
            <a:spLocks noChangeArrowheads="1"/>
          </p:cNvSpPr>
          <p:nvPr/>
        </p:nvSpPr>
        <p:spPr bwMode="auto">
          <a:xfrm>
            <a:off x="142876" y="-71462"/>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marL="468000" indent="-468000">
              <a:lnSpc>
                <a:spcPct val="110000"/>
              </a:lnSpc>
              <a:spcBef>
                <a:spcPts val="700"/>
              </a:spcBef>
              <a:buClr>
                <a:srgbClr val="FFFF00"/>
              </a:buClr>
              <a:buSzPct val="90000"/>
              <a:buFont typeface="Wingdings" pitchFamily="2" charset="2"/>
              <a:buNone/>
              <a:defRPr/>
            </a:pPr>
            <a:r>
              <a:rPr lang="en-US" sz="6000" b="1" dirty="0">
                <a:ln w="11430"/>
                <a:solidFill>
                  <a:schemeClr val="tx1"/>
                </a:solidFill>
                <a:effectLst>
                  <a:outerShdw blurRad="80000" dist="40000" dir="5040000" algn="tl">
                    <a:srgbClr val="000000">
                      <a:alpha val="30000"/>
                    </a:srgbClr>
                  </a:outerShdw>
                </a:effectLst>
                <a:latin typeface="+mn-lt"/>
              </a:rPr>
              <a:t>Prevent Infection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93186">
                                            <p:txEl>
                                              <p:pRg st="0" end="0"/>
                                            </p:txEl>
                                          </p:spTgt>
                                        </p:tgtEl>
                                        <p:attrNameLst>
                                          <p:attrName>style.visibility</p:attrName>
                                        </p:attrNameLst>
                                      </p:cBhvr>
                                      <p:to>
                                        <p:strVal val="visible"/>
                                      </p:to>
                                    </p:set>
                                    <p:anim calcmode="lin" valueType="num">
                                      <p:cBhvr>
                                        <p:cTn id="12" dur="500" fill="hold"/>
                                        <p:tgtEl>
                                          <p:spTgt spid="9318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318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318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318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93186">
                                            <p:txEl>
                                              <p:pRg st="1" end="1"/>
                                            </p:txEl>
                                          </p:spTgt>
                                        </p:tgtEl>
                                        <p:attrNameLst>
                                          <p:attrName>style.visibility</p:attrName>
                                        </p:attrNameLst>
                                      </p:cBhvr>
                                      <p:to>
                                        <p:strVal val="visible"/>
                                      </p:to>
                                    </p:set>
                                    <p:anim calcmode="lin" valueType="num">
                                      <p:cBhvr>
                                        <p:cTn id="19" dur="500" fill="hold"/>
                                        <p:tgtEl>
                                          <p:spTgt spid="9318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318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318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318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93186">
                                            <p:txEl>
                                              <p:pRg st="2" end="2"/>
                                            </p:txEl>
                                          </p:spTgt>
                                        </p:tgtEl>
                                        <p:attrNameLst>
                                          <p:attrName>style.visibility</p:attrName>
                                        </p:attrNameLst>
                                      </p:cBhvr>
                                      <p:to>
                                        <p:strVal val="visible"/>
                                      </p:to>
                                    </p:set>
                                    <p:anim calcmode="lin" valueType="num">
                                      <p:cBhvr>
                                        <p:cTn id="26" dur="500" fill="hold"/>
                                        <p:tgtEl>
                                          <p:spTgt spid="9318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318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318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3186">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93186">
                                            <p:txEl>
                                              <p:pRg st="3" end="3"/>
                                            </p:txEl>
                                          </p:spTgt>
                                        </p:tgtEl>
                                        <p:attrNameLst>
                                          <p:attrName>style.visibility</p:attrName>
                                        </p:attrNameLst>
                                      </p:cBhvr>
                                      <p:to>
                                        <p:strVal val="visible"/>
                                      </p:to>
                                    </p:set>
                                    <p:anim calcmode="lin" valueType="num">
                                      <p:cBhvr>
                                        <p:cTn id="33" dur="500" fill="hold"/>
                                        <p:tgtEl>
                                          <p:spTgt spid="9318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9318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9318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9318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116632"/>
            <a:ext cx="2757478" cy="1143000"/>
          </a:xfrm>
        </p:spPr>
        <p:style>
          <a:lnRef idx="2">
            <a:schemeClr val="accent4"/>
          </a:lnRef>
          <a:fillRef idx="1">
            <a:schemeClr val="lt1"/>
          </a:fillRef>
          <a:effectRef idx="0">
            <a:schemeClr val="accent4"/>
          </a:effectRef>
          <a:fontRef idx="minor">
            <a:schemeClr val="dk1"/>
          </a:fontRef>
        </p:style>
        <p:txBody>
          <a:bodyPr/>
          <a:lstStyle/>
          <a:p>
            <a:r>
              <a:rPr lang="en-US" b="1" u="sng" dirty="0" smtClean="0"/>
              <a:t>Anatomy </a:t>
            </a:r>
            <a:endParaRPr lang="ar-KW"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222197"/>
              </p:ext>
            </p:extLst>
          </p:nvPr>
        </p:nvGraphicFramePr>
        <p:xfrm>
          <a:off x="0" y="1071546"/>
          <a:ext cx="86868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340768"/>
            <a:ext cx="374441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642938" y="1855788"/>
            <a:ext cx="7929562" cy="435929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Is a procedure for cleaning and filtering the blood . It substitute for kidney function when the kidney can not remove the nitrogenous waste products and maintain adequate fluid, electrolyte and acid base balance .</a:t>
            </a:r>
          </a:p>
        </p:txBody>
      </p:sp>
      <p:sp>
        <p:nvSpPr>
          <p:cNvPr id="3" name="Rectangle 3"/>
          <p:cNvSpPr txBox="1">
            <a:spLocks noChangeArrowheads="1"/>
          </p:cNvSpPr>
          <p:nvPr/>
        </p:nvSpPr>
        <p:spPr bwMode="auto">
          <a:xfrm>
            <a:off x="285752" y="428604"/>
            <a:ext cx="8715404" cy="71438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94210">
                                            <p:bg/>
                                          </p:spTgt>
                                        </p:tgtEl>
                                        <p:attrNameLst>
                                          <p:attrName>style.visibility</p:attrName>
                                        </p:attrNameLst>
                                      </p:cBhvr>
                                      <p:to>
                                        <p:strVal val="visible"/>
                                      </p:to>
                                    </p:set>
                                    <p:anim calcmode="lin" valueType="num">
                                      <p:cBhvr>
                                        <p:cTn id="12" dur="500" fill="hold"/>
                                        <p:tgtEl>
                                          <p:spTgt spid="94210">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4210">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4210">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4210">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94210">
                                            <p:txEl>
                                              <p:pRg st="0" end="0"/>
                                            </p:txEl>
                                          </p:spTgt>
                                        </p:tgtEl>
                                        <p:attrNameLst>
                                          <p:attrName>style.visibility</p:attrName>
                                        </p:attrNameLst>
                                      </p:cBhvr>
                                      <p:to>
                                        <p:strVal val="visible"/>
                                      </p:to>
                                    </p:set>
                                    <p:anim calcmode="lin" valueType="num">
                                      <p:cBhvr>
                                        <p:cTn id="20" dur="500" fill="hold"/>
                                        <p:tgtEl>
                                          <p:spTgt spid="942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942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942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942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609600" y="1643063"/>
            <a:ext cx="7820025" cy="4572019"/>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Is an aqueous fluid ,it`s composition is similar to normal human plasma usually containing isotonic concentration of sodium and chloride ions, low concentration of potassium, calcium, and magnesium ions, and high concentration of bicarbonate and glucose .</a:t>
            </a:r>
          </a:p>
        </p:txBody>
      </p:sp>
      <p:sp>
        <p:nvSpPr>
          <p:cNvPr id="3" name="Rectangle 3"/>
          <p:cNvSpPr txBox="1">
            <a:spLocks noChangeArrowheads="1"/>
          </p:cNvSpPr>
          <p:nvPr/>
        </p:nvSpPr>
        <p:spPr bwMode="auto">
          <a:xfrm>
            <a:off x="142876" y="285728"/>
            <a:ext cx="8715404"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Dialysate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95234">
                                            <p:bg/>
                                          </p:spTgt>
                                        </p:tgtEl>
                                        <p:attrNameLst>
                                          <p:attrName>style.visibility</p:attrName>
                                        </p:attrNameLst>
                                      </p:cBhvr>
                                      <p:to>
                                        <p:strVal val="visible"/>
                                      </p:to>
                                    </p:set>
                                    <p:anim calcmode="lin" valueType="num">
                                      <p:cBhvr>
                                        <p:cTn id="12" dur="500" fill="hold"/>
                                        <p:tgtEl>
                                          <p:spTgt spid="95234">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5234">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5234">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5234">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95234">
                                            <p:txEl>
                                              <p:pRg st="0" end="0"/>
                                            </p:txEl>
                                          </p:spTgt>
                                        </p:tgtEl>
                                        <p:attrNameLst>
                                          <p:attrName>style.visibility</p:attrName>
                                        </p:attrNameLst>
                                      </p:cBhvr>
                                      <p:to>
                                        <p:strVal val="visible"/>
                                      </p:to>
                                    </p:set>
                                    <p:anim calcmode="lin" valueType="num">
                                      <p:cBhvr>
                                        <p:cTn id="20" dur="500" fill="hold"/>
                                        <p:tgtEl>
                                          <p:spTgt spid="9523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9523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9523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952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582613" y="1358901"/>
            <a:ext cx="7989887" cy="5141934"/>
          </a:xfrm>
        </p:spPr>
        <p:style>
          <a:lnRef idx="2">
            <a:schemeClr val="accent4"/>
          </a:lnRef>
          <a:fillRef idx="1">
            <a:schemeClr val="lt1"/>
          </a:fillRef>
          <a:effectRef idx="0">
            <a:schemeClr val="accent4"/>
          </a:effectRef>
          <a:fontRef idx="minor">
            <a:schemeClr val="dk1"/>
          </a:fontRef>
        </p:style>
        <p:txBody>
          <a:bodyPr/>
          <a:lstStyle/>
          <a:p>
            <a:pPr marL="0" indent="0" algn="justLow">
              <a:lnSpc>
                <a:spcPct val="120000"/>
              </a:lnSpc>
              <a:spcBef>
                <a:spcPts val="700"/>
              </a:spcBef>
              <a:buClr>
                <a:srgbClr val="6600CC"/>
              </a:buClr>
              <a:buSzPct val="90000"/>
              <a:buFont typeface="Arial" charset="0"/>
              <a:buNone/>
              <a:defRPr/>
            </a:pPr>
            <a:r>
              <a:rPr lang="en-US" altLang="ko-KR"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Acute indications for dialysis\ Hemofiltration </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Hyperkalemia.</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Metabolic acidosis.</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Fluid overload ( pulmonary edema) .</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Uremic pericarditis. </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Patient without renal failure  , </a:t>
            </a:r>
            <a:r>
              <a:rPr lang="en-US" sz="3000" b="1" u="sng" dirty="0" smtClean="0">
                <a:cs typeface="Times New Roman" pitchFamily="18" charset="0"/>
                <a:sym typeface="Symbol" pitchFamily="18" charset="2"/>
              </a:rPr>
              <a:t>acute poisoning with dialyzable drug such as aspirin , lithium</a:t>
            </a:r>
            <a:r>
              <a:rPr lang="en-US" sz="3000" b="1" dirty="0" smtClean="0">
                <a:cs typeface="Times New Roman" pitchFamily="18" charset="0"/>
                <a:sym typeface="Symbol" pitchFamily="18" charset="2"/>
              </a:rPr>
              <a:t>.</a:t>
            </a:r>
          </a:p>
        </p:txBody>
      </p:sp>
      <p:sp>
        <p:nvSpPr>
          <p:cNvPr id="3" name="Rectangle 3"/>
          <p:cNvSpPr txBox="1">
            <a:spLocks noChangeArrowheads="1"/>
          </p:cNvSpPr>
          <p:nvPr/>
        </p:nvSpPr>
        <p:spPr bwMode="auto">
          <a:xfrm>
            <a:off x="142876" y="285728"/>
            <a:ext cx="8715404" cy="71438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Indication of 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03426">
                                            <p:txEl>
                                              <p:pRg st="0" end="0"/>
                                            </p:txEl>
                                          </p:spTgt>
                                        </p:tgtEl>
                                        <p:attrNameLst>
                                          <p:attrName>style.visibility</p:attrName>
                                        </p:attrNameLst>
                                      </p:cBhvr>
                                      <p:to>
                                        <p:strVal val="visible"/>
                                      </p:to>
                                    </p:set>
                                    <p:anim calcmode="lin" valueType="num">
                                      <p:cBhvr>
                                        <p:cTn id="12" dur="500" fill="hold"/>
                                        <p:tgtEl>
                                          <p:spTgt spid="10342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342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342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342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03426">
                                            <p:txEl>
                                              <p:pRg st="1" end="1"/>
                                            </p:txEl>
                                          </p:spTgt>
                                        </p:tgtEl>
                                        <p:attrNameLst>
                                          <p:attrName>style.visibility</p:attrName>
                                        </p:attrNameLst>
                                      </p:cBhvr>
                                      <p:to>
                                        <p:strVal val="visible"/>
                                      </p:to>
                                    </p:set>
                                    <p:anim calcmode="lin" valueType="num">
                                      <p:cBhvr>
                                        <p:cTn id="19" dur="500" fill="hold"/>
                                        <p:tgtEl>
                                          <p:spTgt spid="10342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342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342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342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103426">
                                            <p:txEl>
                                              <p:pRg st="2" end="2"/>
                                            </p:txEl>
                                          </p:spTgt>
                                        </p:tgtEl>
                                        <p:attrNameLst>
                                          <p:attrName>style.visibility</p:attrName>
                                        </p:attrNameLst>
                                      </p:cBhvr>
                                      <p:to>
                                        <p:strVal val="visible"/>
                                      </p:to>
                                    </p:set>
                                    <p:anim calcmode="lin" valueType="num">
                                      <p:cBhvr>
                                        <p:cTn id="26" dur="500" fill="hold"/>
                                        <p:tgtEl>
                                          <p:spTgt spid="10342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342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342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3426">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103426">
                                            <p:txEl>
                                              <p:pRg st="3" end="3"/>
                                            </p:txEl>
                                          </p:spTgt>
                                        </p:tgtEl>
                                        <p:attrNameLst>
                                          <p:attrName>style.visibility</p:attrName>
                                        </p:attrNameLst>
                                      </p:cBhvr>
                                      <p:to>
                                        <p:strVal val="visible"/>
                                      </p:to>
                                    </p:set>
                                    <p:anim calcmode="lin" valueType="num">
                                      <p:cBhvr>
                                        <p:cTn id="33" dur="500" fill="hold"/>
                                        <p:tgtEl>
                                          <p:spTgt spid="10342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342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342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3426">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103426">
                                            <p:txEl>
                                              <p:pRg st="4" end="4"/>
                                            </p:txEl>
                                          </p:spTgt>
                                        </p:tgtEl>
                                        <p:attrNameLst>
                                          <p:attrName>style.visibility</p:attrName>
                                        </p:attrNameLst>
                                      </p:cBhvr>
                                      <p:to>
                                        <p:strVal val="visible"/>
                                      </p:to>
                                    </p:set>
                                    <p:anim calcmode="lin" valueType="num">
                                      <p:cBhvr>
                                        <p:cTn id="40" dur="500" fill="hold"/>
                                        <p:tgtEl>
                                          <p:spTgt spid="10342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0342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0342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03426">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39" presetClass="entr" presetSubtype="0" accel="100000" fill="hold" nodeType="afterEffect">
                                  <p:stCondLst>
                                    <p:cond delay="0"/>
                                  </p:stCondLst>
                                  <p:childTnLst>
                                    <p:set>
                                      <p:cBhvr>
                                        <p:cTn id="46" dur="1" fill="hold">
                                          <p:stCondLst>
                                            <p:cond delay="0"/>
                                          </p:stCondLst>
                                        </p:cTn>
                                        <p:tgtEl>
                                          <p:spTgt spid="103426">
                                            <p:txEl>
                                              <p:pRg st="5" end="5"/>
                                            </p:txEl>
                                          </p:spTgt>
                                        </p:tgtEl>
                                        <p:attrNameLst>
                                          <p:attrName>style.visibility</p:attrName>
                                        </p:attrNameLst>
                                      </p:cBhvr>
                                      <p:to>
                                        <p:strVal val="visible"/>
                                      </p:to>
                                    </p:set>
                                    <p:anim calcmode="lin" valueType="num">
                                      <p:cBhvr>
                                        <p:cTn id="47" dur="500" fill="hold"/>
                                        <p:tgtEl>
                                          <p:spTgt spid="10342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342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342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342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571472" y="1500174"/>
            <a:ext cx="7929562" cy="385765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u="sng" dirty="0" smtClean="0">
                <a:cs typeface="Times New Roman" pitchFamily="18" charset="0"/>
                <a:sym typeface="Symbol" pitchFamily="18" charset="2"/>
              </a:rPr>
              <a:t>Symptomatic renal failure</a:t>
            </a:r>
            <a:r>
              <a:rPr lang="en-US" sz="3600" b="1" dirty="0" smtClean="0">
                <a:cs typeface="Times New Roman" pitchFamily="18" charset="0"/>
                <a:sym typeface="Symbol" pitchFamily="18" charset="2"/>
              </a:rPr>
              <a:t>. </a:t>
            </a:r>
          </a:p>
          <a:p>
            <a:pPr marL="466725" indent="-466725" algn="justLow">
              <a:lnSpc>
                <a:spcPct val="120000"/>
              </a:lnSpc>
              <a:spcBef>
                <a:spcPts val="700"/>
              </a:spcBef>
              <a:buClr>
                <a:srgbClr val="6600CC"/>
              </a:buClr>
              <a:buSzPct val="90000"/>
              <a:buFont typeface="Wingdings" pitchFamily="2" charset="2"/>
              <a:buChar char="v"/>
            </a:pPr>
            <a:r>
              <a:rPr lang="en-US" sz="3600" b="1" u="sng" dirty="0" smtClean="0">
                <a:cs typeface="Times New Roman" pitchFamily="18" charset="0"/>
                <a:sym typeface="Symbol" pitchFamily="18" charset="2"/>
              </a:rPr>
              <a:t>Low glomerular filtration </a:t>
            </a:r>
            <a:r>
              <a:rPr lang="en-US" sz="3600" b="1" dirty="0" smtClean="0">
                <a:cs typeface="Times New Roman" pitchFamily="18" charset="0"/>
                <a:sym typeface="Symbol" pitchFamily="18" charset="2"/>
              </a:rPr>
              <a:t>rate (GFR).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Difficulty in </a:t>
            </a:r>
            <a:r>
              <a:rPr lang="en-US" sz="3600" b="1" u="sng" dirty="0" smtClean="0">
                <a:cs typeface="Times New Roman" pitchFamily="18" charset="0"/>
                <a:sym typeface="Symbol" pitchFamily="18" charset="2"/>
              </a:rPr>
              <a:t>medically controlling serum phosphorus or anemia when GFR  is very low.</a:t>
            </a:r>
          </a:p>
        </p:txBody>
      </p:sp>
      <p:sp>
        <p:nvSpPr>
          <p:cNvPr id="3" name="Rectangle 3"/>
          <p:cNvSpPr txBox="1">
            <a:spLocks noChangeArrowheads="1"/>
          </p:cNvSpPr>
          <p:nvPr/>
        </p:nvSpPr>
        <p:spPr bwMode="auto">
          <a:xfrm>
            <a:off x="142876" y="285728"/>
            <a:ext cx="8715404" cy="7858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Chronic indication for 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97282">
                                            <p:txEl>
                                              <p:pRg st="0" end="0"/>
                                            </p:txEl>
                                          </p:spTgt>
                                        </p:tgtEl>
                                        <p:attrNameLst>
                                          <p:attrName>style.visibility</p:attrName>
                                        </p:attrNameLst>
                                      </p:cBhvr>
                                      <p:to>
                                        <p:strVal val="visible"/>
                                      </p:to>
                                    </p:set>
                                    <p:anim calcmode="lin" valueType="num">
                                      <p:cBhvr>
                                        <p:cTn id="12" dur="500" fill="hold"/>
                                        <p:tgtEl>
                                          <p:spTgt spid="9728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728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728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7282">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97282">
                                            <p:txEl>
                                              <p:pRg st="1" end="1"/>
                                            </p:txEl>
                                          </p:spTgt>
                                        </p:tgtEl>
                                        <p:attrNameLst>
                                          <p:attrName>style.visibility</p:attrName>
                                        </p:attrNameLst>
                                      </p:cBhvr>
                                      <p:to>
                                        <p:strVal val="visible"/>
                                      </p:to>
                                    </p:set>
                                    <p:anim calcmode="lin" valueType="num">
                                      <p:cBhvr>
                                        <p:cTn id="19" dur="500" fill="hold"/>
                                        <p:tgtEl>
                                          <p:spTgt spid="9728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728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728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728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97282">
                                            <p:txEl>
                                              <p:pRg st="2" end="2"/>
                                            </p:txEl>
                                          </p:spTgt>
                                        </p:tgtEl>
                                        <p:attrNameLst>
                                          <p:attrName>style.visibility</p:attrName>
                                        </p:attrNameLst>
                                      </p:cBhvr>
                                      <p:to>
                                        <p:strVal val="visible"/>
                                      </p:to>
                                    </p:set>
                                    <p:anim calcmode="lin" valueType="num">
                                      <p:cBhvr>
                                        <p:cTn id="26" dur="500" fill="hold"/>
                                        <p:tgtEl>
                                          <p:spTgt spid="9728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728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728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72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519822" y="2276872"/>
            <a:ext cx="7961511" cy="417646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2000" b="1" u="sng" dirty="0" smtClean="0">
                <a:cs typeface="Times New Roman" pitchFamily="18" charset="0"/>
                <a:sym typeface="Symbol" pitchFamily="18" charset="2"/>
              </a:rPr>
              <a:t>Diffusion</a:t>
            </a:r>
            <a:r>
              <a:rPr lang="en-US" sz="2000" b="1" dirty="0" smtClean="0">
                <a:cs typeface="Times New Roman" pitchFamily="18" charset="0"/>
                <a:sym typeface="Symbol" pitchFamily="18" charset="2"/>
              </a:rPr>
              <a:t> </a:t>
            </a:r>
            <a:r>
              <a:rPr lang="en-US" sz="2000" b="1" dirty="0">
                <a:cs typeface="Times New Roman" pitchFamily="18" charset="0"/>
                <a:sym typeface="Symbol" pitchFamily="18" charset="2"/>
              </a:rPr>
              <a:t>(Diffusion is the net movement of molecules or atoms from a region of high concentration (or high chemical potential) to a region of low concentration)</a:t>
            </a:r>
            <a:endParaRPr lang="en-US" sz="2000" b="1" dirty="0" smtClean="0">
              <a:cs typeface="Times New Roman" pitchFamily="18" charset="0"/>
              <a:sym typeface="Symbol" pitchFamily="18" charset="2"/>
            </a:endParaRPr>
          </a:p>
          <a:p>
            <a:pPr marL="466725" indent="-466725" algn="justLow">
              <a:lnSpc>
                <a:spcPct val="120000"/>
              </a:lnSpc>
              <a:spcBef>
                <a:spcPts val="700"/>
              </a:spcBef>
              <a:buClr>
                <a:srgbClr val="6600CC"/>
              </a:buClr>
              <a:buSzPct val="90000"/>
              <a:buFont typeface="Wingdings" pitchFamily="2" charset="2"/>
              <a:buChar char="v"/>
            </a:pPr>
            <a:r>
              <a:rPr lang="en-US" sz="2000" b="1" u="sng" dirty="0" smtClean="0">
                <a:cs typeface="Times New Roman" pitchFamily="18" charset="0"/>
                <a:sym typeface="Symbol" pitchFamily="18" charset="2"/>
              </a:rPr>
              <a:t>Osmosis</a:t>
            </a:r>
            <a:r>
              <a:rPr lang="en-US" sz="2000" b="1" dirty="0" smtClean="0">
                <a:cs typeface="Times New Roman" pitchFamily="18" charset="0"/>
                <a:sym typeface="Symbol" pitchFamily="18" charset="2"/>
              </a:rPr>
              <a:t> (Osmosis </a:t>
            </a:r>
            <a:r>
              <a:rPr lang="en-US" sz="2000" b="1" dirty="0">
                <a:cs typeface="Times New Roman" pitchFamily="18" charset="0"/>
                <a:sym typeface="Symbol" pitchFamily="18" charset="2"/>
              </a:rPr>
              <a:t>is the spontaneous net movement of solvent molecules through a selectively permeable membrane into a region of higher solute concentration) </a:t>
            </a:r>
            <a:endParaRPr lang="en-US" sz="2000" b="1" dirty="0" smtClean="0">
              <a:cs typeface="Times New Roman" pitchFamily="18" charset="0"/>
              <a:sym typeface="Symbol" pitchFamily="18" charset="2"/>
            </a:endParaRPr>
          </a:p>
          <a:p>
            <a:pPr marL="466725" indent="-466725" algn="justLow">
              <a:lnSpc>
                <a:spcPct val="120000"/>
              </a:lnSpc>
              <a:spcBef>
                <a:spcPts val="700"/>
              </a:spcBef>
              <a:buClr>
                <a:srgbClr val="6600CC"/>
              </a:buClr>
              <a:buSzPct val="90000"/>
              <a:buFont typeface="Wingdings" pitchFamily="2" charset="2"/>
              <a:buChar char="v"/>
            </a:pPr>
            <a:r>
              <a:rPr lang="en-US" sz="2000" b="1" u="sng" dirty="0" smtClean="0">
                <a:solidFill>
                  <a:schemeClr val="tx1"/>
                </a:solidFill>
                <a:cs typeface="Times New Roman" pitchFamily="18" charset="0"/>
                <a:sym typeface="Symbol" pitchFamily="18" charset="2"/>
              </a:rPr>
              <a:t>Ultrafiltration</a:t>
            </a:r>
            <a:r>
              <a:rPr lang="en-US" sz="2000" b="1" dirty="0" smtClean="0">
                <a:solidFill>
                  <a:schemeClr val="tx1"/>
                </a:solidFill>
                <a:cs typeface="Times New Roman" pitchFamily="18" charset="0"/>
                <a:sym typeface="Symbol" pitchFamily="18" charset="2"/>
              </a:rPr>
              <a:t> (</a:t>
            </a:r>
            <a:r>
              <a:rPr lang="en-US" sz="2000" b="1" dirty="0">
                <a:solidFill>
                  <a:schemeClr val="tx1"/>
                </a:solidFill>
              </a:rPr>
              <a:t>In hemodialysis water is removed by hydrostatic ultrafiltration which is a pressure phenomenon. The pressure on the dialysate side is lowered and water moves from a place of higher pressure to one of lower pressure, i.e., out of the plasma.</a:t>
            </a:r>
            <a:r>
              <a:rPr lang="en-US" sz="2000" b="1" dirty="0" smtClean="0">
                <a:solidFill>
                  <a:schemeClr val="tx1"/>
                </a:solidFill>
                <a:cs typeface="Times New Roman" pitchFamily="18" charset="0"/>
                <a:sym typeface="Symbol" pitchFamily="18" charset="2"/>
              </a:rPr>
              <a:t>)</a:t>
            </a:r>
          </a:p>
        </p:txBody>
      </p:sp>
      <p:sp>
        <p:nvSpPr>
          <p:cNvPr id="775173" name="AutoShape 5" descr="Z"/>
          <p:cNvSpPr>
            <a:spLocks noChangeAspect="1" noChangeArrowheads="1"/>
          </p:cNvSpPr>
          <p:nvPr/>
        </p:nvSpPr>
        <p:spPr bwMode="auto">
          <a:xfrm>
            <a:off x="9017000" y="-26988"/>
            <a:ext cx="2466975" cy="1847851"/>
          </a:xfrm>
          <a:prstGeom prst="rect">
            <a:avLst/>
          </a:prstGeom>
          <a:noFill/>
        </p:spPr>
        <p:txBody>
          <a:bodyPr/>
          <a:lstStyle/>
          <a:p>
            <a:pPr>
              <a:defRPr/>
            </a:pPr>
            <a:endParaRPr lang="ar-EG" dirty="0"/>
          </a:p>
        </p:txBody>
      </p:sp>
      <p:sp>
        <p:nvSpPr>
          <p:cNvPr id="775175" name="AutoShape 7" descr="Z"/>
          <p:cNvSpPr>
            <a:spLocks noChangeAspect="1" noChangeArrowheads="1"/>
          </p:cNvSpPr>
          <p:nvPr/>
        </p:nvSpPr>
        <p:spPr bwMode="auto">
          <a:xfrm>
            <a:off x="9017000" y="-26988"/>
            <a:ext cx="2466975" cy="1847851"/>
          </a:xfrm>
          <a:prstGeom prst="rect">
            <a:avLst/>
          </a:prstGeom>
          <a:noFill/>
        </p:spPr>
        <p:txBody>
          <a:bodyPr/>
          <a:lstStyle/>
          <a:p>
            <a:pPr>
              <a:defRPr/>
            </a:pPr>
            <a:endParaRPr lang="ar-EG" dirty="0"/>
          </a:p>
        </p:txBody>
      </p:sp>
      <p:sp>
        <p:nvSpPr>
          <p:cNvPr id="5" name="Rectangle 3"/>
          <p:cNvSpPr txBox="1">
            <a:spLocks noChangeArrowheads="1"/>
          </p:cNvSpPr>
          <p:nvPr/>
        </p:nvSpPr>
        <p:spPr bwMode="auto">
          <a:xfrm>
            <a:off x="142876" y="285728"/>
            <a:ext cx="8715404" cy="185738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Physiological principles of 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98306">
                                            <p:txEl>
                                              <p:pRg st="0" end="0"/>
                                            </p:txEl>
                                          </p:spTgt>
                                        </p:tgtEl>
                                        <p:attrNameLst>
                                          <p:attrName>style.visibility</p:attrName>
                                        </p:attrNameLst>
                                      </p:cBhvr>
                                      <p:to>
                                        <p:strVal val="visible"/>
                                      </p:to>
                                    </p:set>
                                    <p:anim calcmode="lin" valueType="num">
                                      <p:cBhvr>
                                        <p:cTn id="12" dur="500" fill="hold"/>
                                        <p:tgtEl>
                                          <p:spTgt spid="983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83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83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830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98306">
                                            <p:txEl>
                                              <p:pRg st="1" end="1"/>
                                            </p:txEl>
                                          </p:spTgt>
                                        </p:tgtEl>
                                        <p:attrNameLst>
                                          <p:attrName>style.visibility</p:attrName>
                                        </p:attrNameLst>
                                      </p:cBhvr>
                                      <p:to>
                                        <p:strVal val="visible"/>
                                      </p:to>
                                    </p:set>
                                    <p:anim calcmode="lin" valueType="num">
                                      <p:cBhvr>
                                        <p:cTn id="19" dur="500" fill="hold"/>
                                        <p:tgtEl>
                                          <p:spTgt spid="983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83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83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8306">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98306">
                                            <p:txEl>
                                              <p:pRg st="2" end="2"/>
                                            </p:txEl>
                                          </p:spTgt>
                                        </p:tgtEl>
                                        <p:attrNameLst>
                                          <p:attrName>style.visibility</p:attrName>
                                        </p:attrNameLst>
                                      </p:cBhvr>
                                      <p:to>
                                        <p:strVal val="visible"/>
                                      </p:to>
                                    </p:set>
                                    <p:anim calcmode="lin" valueType="num">
                                      <p:cBhvr>
                                        <p:cTn id="26" dur="500" fill="hold"/>
                                        <p:tgtEl>
                                          <p:spTgt spid="983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83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83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830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428596" y="214313"/>
            <a:ext cx="8286808" cy="6429397"/>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4000" b="1" spc="150" dirty="0" smtClean="0">
                <a:ln w="11430"/>
                <a:solidFill>
                  <a:srgbClr val="0000FF"/>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Peritoneal Dialysis "PD":</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 It is uses the peritoneum , the semipermeable membrane lining the abdomen to filter fluid , waste and chemicals .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The dialysate  is instilled and drained forth the abdominal cavity by means of catheter . substance pass from the tiny blood vessels in the peritoneal membrane into the dialysate. It used for acute and chronic renal failure.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 calcmode="lin" valueType="num">
                                      <p:cBhvr>
                                        <p:cTn id="7" dur="500" fill="hold"/>
                                        <p:tgtEl>
                                          <p:spTgt spid="993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93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93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9330">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99330">
                                            <p:txEl>
                                              <p:pRg st="1" end="1"/>
                                            </p:txEl>
                                          </p:spTgt>
                                        </p:tgtEl>
                                        <p:attrNameLst>
                                          <p:attrName>style.visibility</p:attrName>
                                        </p:attrNameLst>
                                      </p:cBhvr>
                                      <p:to>
                                        <p:strVal val="visible"/>
                                      </p:to>
                                    </p:set>
                                    <p:anim calcmode="lin" valueType="num">
                                      <p:cBhvr>
                                        <p:cTn id="14" dur="500" fill="hold"/>
                                        <p:tgtEl>
                                          <p:spTgt spid="9933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933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933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933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99330">
                                            <p:txEl>
                                              <p:pRg st="2" end="2"/>
                                            </p:txEl>
                                          </p:spTgt>
                                        </p:tgtEl>
                                        <p:attrNameLst>
                                          <p:attrName>style.visibility</p:attrName>
                                        </p:attrNameLst>
                                      </p:cBhvr>
                                      <p:to>
                                        <p:strVal val="visible"/>
                                      </p:to>
                                    </p:set>
                                    <p:anim calcmode="lin" valueType="num">
                                      <p:cBhvr>
                                        <p:cTn id="21" dur="500" fill="hold"/>
                                        <p:tgtEl>
                                          <p:spTgt spid="9933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933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933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93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285720" y="404813"/>
            <a:ext cx="8572560" cy="6238897"/>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3600" b="1" spc="150" dirty="0" smtClean="0">
                <a:ln w="11430"/>
                <a:solidFill>
                  <a:srgbClr val="0000FF"/>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Care during peritoneal dialysis :</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Maintain aseptic technique  to prevent infection.</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Monitor vital sign frequently.</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Maintain intake and output record.</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Assess patient for edema .</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Assess catheter site for infection.</a:t>
            </a:r>
          </a:p>
          <a:p>
            <a:pPr marL="468000" indent="-468000" algn="justLow">
              <a:lnSpc>
                <a:spcPct val="120000"/>
              </a:lnSpc>
              <a:spcBef>
                <a:spcPts val="700"/>
              </a:spcBef>
              <a:buClr>
                <a:srgbClr val="6600CC"/>
              </a:buClr>
              <a:buSzPct val="90000"/>
              <a:buFont typeface="Wingdings" pitchFamily="2" charset="2"/>
              <a:buChar char="v"/>
              <a:defRPr/>
            </a:pPr>
            <a:r>
              <a:rPr lang="en-US" b="1" dirty="0" smtClean="0">
                <a:cs typeface="Times New Roman" pitchFamily="18" charset="0"/>
                <a:sym typeface="Symbol" pitchFamily="18" charset="2"/>
              </a:rPr>
              <a:t>Maintain accurate record for each cycle : type, amount, time, and characteristic of dialysate.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p:cTn id="7" dur="500" fill="hold"/>
                                        <p:tgtEl>
                                          <p:spTgt spid="10035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035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035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035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0354">
                                            <p:txEl>
                                              <p:pRg st="1" end="1"/>
                                            </p:txEl>
                                          </p:spTgt>
                                        </p:tgtEl>
                                        <p:attrNameLst>
                                          <p:attrName>style.visibility</p:attrName>
                                        </p:attrNameLst>
                                      </p:cBhvr>
                                      <p:to>
                                        <p:strVal val="visible"/>
                                      </p:to>
                                    </p:set>
                                    <p:anim calcmode="lin" valueType="num">
                                      <p:cBhvr>
                                        <p:cTn id="14" dur="500" fill="hold"/>
                                        <p:tgtEl>
                                          <p:spTgt spid="10035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035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035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035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00354">
                                            <p:txEl>
                                              <p:pRg st="2" end="2"/>
                                            </p:txEl>
                                          </p:spTgt>
                                        </p:tgtEl>
                                        <p:attrNameLst>
                                          <p:attrName>style.visibility</p:attrName>
                                        </p:attrNameLst>
                                      </p:cBhvr>
                                      <p:to>
                                        <p:strVal val="visible"/>
                                      </p:to>
                                    </p:set>
                                    <p:anim calcmode="lin" valueType="num">
                                      <p:cBhvr>
                                        <p:cTn id="21" dur="500" fill="hold"/>
                                        <p:tgtEl>
                                          <p:spTgt spid="10035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035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035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0354">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100354">
                                            <p:txEl>
                                              <p:pRg st="3" end="3"/>
                                            </p:txEl>
                                          </p:spTgt>
                                        </p:tgtEl>
                                        <p:attrNameLst>
                                          <p:attrName>style.visibility</p:attrName>
                                        </p:attrNameLst>
                                      </p:cBhvr>
                                      <p:to>
                                        <p:strVal val="visible"/>
                                      </p:to>
                                    </p:set>
                                    <p:anim calcmode="lin" valueType="num">
                                      <p:cBhvr>
                                        <p:cTn id="28" dur="500" fill="hold"/>
                                        <p:tgtEl>
                                          <p:spTgt spid="10035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0035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0035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00354">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100354">
                                            <p:txEl>
                                              <p:pRg st="4" end="4"/>
                                            </p:txEl>
                                          </p:spTgt>
                                        </p:tgtEl>
                                        <p:attrNameLst>
                                          <p:attrName>style.visibility</p:attrName>
                                        </p:attrNameLst>
                                      </p:cBhvr>
                                      <p:to>
                                        <p:strVal val="visible"/>
                                      </p:to>
                                    </p:set>
                                    <p:anim calcmode="lin" valueType="num">
                                      <p:cBhvr>
                                        <p:cTn id="35" dur="500" fill="hold"/>
                                        <p:tgtEl>
                                          <p:spTgt spid="10035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035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035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0354">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100354">
                                            <p:txEl>
                                              <p:pRg st="5" end="5"/>
                                            </p:txEl>
                                          </p:spTgt>
                                        </p:tgtEl>
                                        <p:attrNameLst>
                                          <p:attrName>style.visibility</p:attrName>
                                        </p:attrNameLst>
                                      </p:cBhvr>
                                      <p:to>
                                        <p:strVal val="visible"/>
                                      </p:to>
                                    </p:set>
                                    <p:anim calcmode="lin" valueType="num">
                                      <p:cBhvr>
                                        <p:cTn id="42" dur="500" fill="hold"/>
                                        <p:tgtEl>
                                          <p:spTgt spid="10035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0035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0035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00354">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nodeType="afterEffect">
                                  <p:stCondLst>
                                    <p:cond delay="0"/>
                                  </p:stCondLst>
                                  <p:childTnLst>
                                    <p:set>
                                      <p:cBhvr>
                                        <p:cTn id="48" dur="1" fill="hold">
                                          <p:stCondLst>
                                            <p:cond delay="0"/>
                                          </p:stCondLst>
                                        </p:cTn>
                                        <p:tgtEl>
                                          <p:spTgt spid="100354">
                                            <p:txEl>
                                              <p:pRg st="6" end="6"/>
                                            </p:txEl>
                                          </p:spTgt>
                                        </p:tgtEl>
                                        <p:attrNameLst>
                                          <p:attrName>style.visibility</p:attrName>
                                        </p:attrNameLst>
                                      </p:cBhvr>
                                      <p:to>
                                        <p:strVal val="visible"/>
                                      </p:to>
                                    </p:set>
                                    <p:anim calcmode="lin" valueType="num">
                                      <p:cBhvr>
                                        <p:cTn id="49" dur="500" fill="hold"/>
                                        <p:tgtEl>
                                          <p:spTgt spid="10035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0035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0035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0035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428625" y="214313"/>
            <a:ext cx="8358188" cy="6215083"/>
          </a:xfrm>
        </p:spPr>
        <p:style>
          <a:lnRef idx="2">
            <a:schemeClr val="accent4"/>
          </a:lnRef>
          <a:fillRef idx="1">
            <a:schemeClr val="lt1"/>
          </a:fillRef>
          <a:effectRef idx="0">
            <a:schemeClr val="accent4"/>
          </a:effectRef>
          <a:fontRef idx="minor">
            <a:schemeClr val="dk1"/>
          </a:fontRef>
        </p:style>
        <p:txBody>
          <a:bodyPr/>
          <a:lstStyle/>
          <a:p>
            <a:pPr marL="0" indent="0" algn="justLow">
              <a:lnSpc>
                <a:spcPct val="130000"/>
              </a:lnSpc>
              <a:spcBef>
                <a:spcPts val="700"/>
              </a:spcBef>
              <a:buClr>
                <a:srgbClr val="6600CC"/>
              </a:buClr>
              <a:buSzPct val="90000"/>
              <a:buFont typeface="Arial" charset="0"/>
              <a:buNone/>
              <a:defRPr/>
            </a:pPr>
            <a:r>
              <a:rPr lang="en-US" altLang="ko-KR" sz="3600" b="1" spc="150" dirty="0" smtClean="0">
                <a:ln w="11430"/>
                <a:solidFill>
                  <a:srgbClr val="0000FF"/>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Post-operative Management of PD Catheter ( Royal Hospital for Sick Children 2010)</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Avoid excessive movement at the exit site.</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The patient should mobilize gently over the following 24 hours.</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The child should not return to school for a week.</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Heavy exercise should be avoided for 6 weeks.</a:t>
            </a:r>
          </a:p>
          <a:p>
            <a:pPr marL="468000" indent="-468000" algn="justLow">
              <a:lnSpc>
                <a:spcPct val="13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Swimming is not allowed.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p:cTn id="7" dur="500" fill="hold"/>
                                        <p:tgtEl>
                                          <p:spTgt spid="10854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854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854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854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8546">
                                            <p:txEl>
                                              <p:pRg st="1" end="1"/>
                                            </p:txEl>
                                          </p:spTgt>
                                        </p:tgtEl>
                                        <p:attrNameLst>
                                          <p:attrName>style.visibility</p:attrName>
                                        </p:attrNameLst>
                                      </p:cBhvr>
                                      <p:to>
                                        <p:strVal val="visible"/>
                                      </p:to>
                                    </p:set>
                                    <p:anim calcmode="lin" valueType="num">
                                      <p:cBhvr>
                                        <p:cTn id="14" dur="500" fill="hold"/>
                                        <p:tgtEl>
                                          <p:spTgt spid="10854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854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854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854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08546">
                                            <p:txEl>
                                              <p:pRg st="2" end="2"/>
                                            </p:txEl>
                                          </p:spTgt>
                                        </p:tgtEl>
                                        <p:attrNameLst>
                                          <p:attrName>style.visibility</p:attrName>
                                        </p:attrNameLst>
                                      </p:cBhvr>
                                      <p:to>
                                        <p:strVal val="visible"/>
                                      </p:to>
                                    </p:set>
                                    <p:anim calcmode="lin" valueType="num">
                                      <p:cBhvr>
                                        <p:cTn id="21" dur="500" fill="hold"/>
                                        <p:tgtEl>
                                          <p:spTgt spid="10854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854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854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8546">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108546">
                                            <p:txEl>
                                              <p:pRg st="3" end="3"/>
                                            </p:txEl>
                                          </p:spTgt>
                                        </p:tgtEl>
                                        <p:attrNameLst>
                                          <p:attrName>style.visibility</p:attrName>
                                        </p:attrNameLst>
                                      </p:cBhvr>
                                      <p:to>
                                        <p:strVal val="visible"/>
                                      </p:to>
                                    </p:set>
                                    <p:anim calcmode="lin" valueType="num">
                                      <p:cBhvr>
                                        <p:cTn id="28" dur="500" fill="hold"/>
                                        <p:tgtEl>
                                          <p:spTgt spid="10854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0854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0854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08546">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108546">
                                            <p:txEl>
                                              <p:pRg st="4" end="4"/>
                                            </p:txEl>
                                          </p:spTgt>
                                        </p:tgtEl>
                                        <p:attrNameLst>
                                          <p:attrName>style.visibility</p:attrName>
                                        </p:attrNameLst>
                                      </p:cBhvr>
                                      <p:to>
                                        <p:strVal val="visible"/>
                                      </p:to>
                                    </p:set>
                                    <p:anim calcmode="lin" valueType="num">
                                      <p:cBhvr>
                                        <p:cTn id="35" dur="500" fill="hold"/>
                                        <p:tgtEl>
                                          <p:spTgt spid="10854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854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854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8546">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108546">
                                            <p:txEl>
                                              <p:pRg st="5" end="5"/>
                                            </p:txEl>
                                          </p:spTgt>
                                        </p:tgtEl>
                                        <p:attrNameLst>
                                          <p:attrName>style.visibility</p:attrName>
                                        </p:attrNameLst>
                                      </p:cBhvr>
                                      <p:to>
                                        <p:strVal val="visible"/>
                                      </p:to>
                                    </p:set>
                                    <p:anim calcmode="lin" valueType="num">
                                      <p:cBhvr>
                                        <p:cTn id="42" dur="500" fill="hold"/>
                                        <p:tgtEl>
                                          <p:spTgt spid="10854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0854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0854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0854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538163" y="1001713"/>
            <a:ext cx="8034337" cy="5927725"/>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The initial dressing should be left undisturbed for a week.</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If the dressing comes loose, the parents should be instructed to secure the dressing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If there is a hematoma along the catheter tract, a two week course of oral co-amoxiclav should be given (according to age and estimated GFR) </a:t>
            </a:r>
          </a:p>
          <a:p>
            <a:pPr marL="466725" indent="-466725" algn="justLow">
              <a:lnSpc>
                <a:spcPct val="120000"/>
              </a:lnSpc>
              <a:spcBef>
                <a:spcPts val="700"/>
              </a:spcBef>
              <a:buClr>
                <a:srgbClr val="6600CC"/>
              </a:buClr>
              <a:buSzPct val="90000"/>
              <a:buFont typeface="Wingdings" pitchFamily="2" charset="2"/>
              <a:buChar char="v"/>
            </a:pPr>
            <a:endParaRPr lang="en-US"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p:cTn id="7" dur="500" fill="hold"/>
                                        <p:tgtEl>
                                          <p:spTgt spid="1024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02">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2402">
                                            <p:txEl>
                                              <p:pRg st="1" end="1"/>
                                            </p:txEl>
                                          </p:spTgt>
                                        </p:tgtEl>
                                        <p:attrNameLst>
                                          <p:attrName>style.visibility</p:attrName>
                                        </p:attrNameLst>
                                      </p:cBhvr>
                                      <p:to>
                                        <p:strVal val="visible"/>
                                      </p:to>
                                    </p:set>
                                    <p:anim calcmode="lin" valueType="num">
                                      <p:cBhvr>
                                        <p:cTn id="14" dur="500" fill="hold"/>
                                        <p:tgtEl>
                                          <p:spTgt spid="10240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240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240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240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02402">
                                            <p:txEl>
                                              <p:pRg st="2" end="2"/>
                                            </p:txEl>
                                          </p:spTgt>
                                        </p:tgtEl>
                                        <p:attrNameLst>
                                          <p:attrName>style.visibility</p:attrName>
                                        </p:attrNameLst>
                                      </p:cBhvr>
                                      <p:to>
                                        <p:strVal val="visible"/>
                                      </p:to>
                                    </p:set>
                                    <p:anim calcmode="lin" valueType="num">
                                      <p:cBhvr>
                                        <p:cTn id="21" dur="500" fill="hold"/>
                                        <p:tgtEl>
                                          <p:spTgt spid="10240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40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40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4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285750" y="571500"/>
            <a:ext cx="8424863" cy="5711825"/>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After one week, the child should shower daily and have the dressing changed daily, following discharge dressing guidelines.</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The exit site should be assessed weekly throughout the bedding in period.</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Written information leaflets to be provided to the family.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 calcmode="lin" valueType="num">
                                      <p:cBhvr>
                                        <p:cTn id="7" dur="500" fill="hold"/>
                                        <p:tgtEl>
                                          <p:spTgt spid="10342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342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342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342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3426">
                                            <p:txEl>
                                              <p:pRg st="1" end="1"/>
                                            </p:txEl>
                                          </p:spTgt>
                                        </p:tgtEl>
                                        <p:attrNameLst>
                                          <p:attrName>style.visibility</p:attrName>
                                        </p:attrNameLst>
                                      </p:cBhvr>
                                      <p:to>
                                        <p:strVal val="visible"/>
                                      </p:to>
                                    </p:set>
                                    <p:anim calcmode="lin" valueType="num">
                                      <p:cBhvr>
                                        <p:cTn id="14" dur="500" fill="hold"/>
                                        <p:tgtEl>
                                          <p:spTgt spid="10342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342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342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342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03426">
                                            <p:txEl>
                                              <p:pRg st="2" end="2"/>
                                            </p:txEl>
                                          </p:spTgt>
                                        </p:tgtEl>
                                        <p:attrNameLst>
                                          <p:attrName>style.visibility</p:attrName>
                                        </p:attrNameLst>
                                      </p:cBhvr>
                                      <p:to>
                                        <p:strVal val="visible"/>
                                      </p:to>
                                    </p:set>
                                    <p:anim calcmode="lin" valueType="num">
                                      <p:cBhvr>
                                        <p:cTn id="21" dur="500" fill="hold"/>
                                        <p:tgtEl>
                                          <p:spTgt spid="10342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342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342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342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2786063"/>
          <a:ext cx="8501122" cy="357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Rectangle 3"/>
          <p:cNvSpPr txBox="1">
            <a:spLocks noChangeArrowheads="1"/>
          </p:cNvSpPr>
          <p:nvPr/>
        </p:nvSpPr>
        <p:spPr bwMode="auto">
          <a:xfrm>
            <a:off x="620713" y="428625"/>
            <a:ext cx="8094691" cy="178592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100000"/>
              </a:lnSpc>
              <a:buClrTx/>
              <a:buSzTx/>
              <a:buNone/>
              <a:defRPr/>
            </a:pPr>
            <a:r>
              <a:rPr lang="en-US" altLang="ko-KR" sz="48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Anatomy and Structure of the kidney: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graphicEl>
                                              <a:dgm id="{AF428716-A807-475C-AC57-64A333663CDB}"/>
                                            </p:graphicEl>
                                          </p:spTgt>
                                        </p:tgtEl>
                                        <p:attrNameLst>
                                          <p:attrName>style.visibility</p:attrName>
                                        </p:attrNameLst>
                                      </p:cBhvr>
                                      <p:to>
                                        <p:strVal val="visible"/>
                                      </p:to>
                                    </p:set>
                                    <p:animEffect transition="in" filter="wipe(left)">
                                      <p:cBhvr>
                                        <p:cTn id="13" dur="500"/>
                                        <p:tgtEl>
                                          <p:spTgt spid="4">
                                            <p:graphicEl>
                                              <a:dgm id="{AF428716-A807-475C-AC57-64A333663CD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7ED7A4A1-ED08-46B5-9492-B77FD7316AD6}"/>
                                            </p:graphicEl>
                                          </p:spTgt>
                                        </p:tgtEl>
                                        <p:attrNameLst>
                                          <p:attrName>style.visibility</p:attrName>
                                        </p:attrNameLst>
                                      </p:cBhvr>
                                      <p:to>
                                        <p:strVal val="visible"/>
                                      </p:to>
                                    </p:set>
                                    <p:animEffect transition="in" filter="wipe(left)">
                                      <p:cBhvr>
                                        <p:cTn id="18" dur="500"/>
                                        <p:tgtEl>
                                          <p:spTgt spid="4">
                                            <p:graphicEl>
                                              <a:dgm id="{7ED7A4A1-ED08-46B5-9492-B77FD7316A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357188" y="1214422"/>
            <a:ext cx="8318500" cy="528641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Inexpensive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Hemodynamically well tolerated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No vascular access well required.</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No anticoagulant therapy will needed.</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Any location can be used and machine is not needed .</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The process can be easily taught to the patient and family.</a:t>
            </a:r>
          </a:p>
        </p:txBody>
      </p:sp>
      <p:sp>
        <p:nvSpPr>
          <p:cNvPr id="3" name="Rectangle 3"/>
          <p:cNvSpPr txBox="1">
            <a:spLocks noChangeArrowheads="1"/>
          </p:cNvSpPr>
          <p:nvPr/>
        </p:nvSpPr>
        <p:spPr bwMode="auto">
          <a:xfrm>
            <a:off x="142876" y="142852"/>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Advantage</a:t>
            </a:r>
          </a:p>
          <a:p>
            <a:pPr marL="468000" indent="-468000">
              <a:lnSpc>
                <a:spcPct val="110000"/>
              </a:lnSpc>
              <a:spcBef>
                <a:spcPts val="700"/>
              </a:spcBef>
              <a:buClr>
                <a:srgbClr val="FFFF00"/>
              </a:buClr>
              <a:buSzPct val="90000"/>
              <a:buFont typeface="Wingdings" pitchFamily="2" charset="2"/>
              <a:buNone/>
              <a:defRPr/>
            </a:pPr>
            <a:endParaRPr lang="en-US" sz="6000" b="1" spc="150" dirty="0">
              <a:ln w="11430"/>
              <a:solidFill>
                <a:srgbClr val="F8F8F8"/>
              </a:solidFill>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04450">
                                            <p:txEl>
                                              <p:pRg st="0" end="0"/>
                                            </p:txEl>
                                          </p:spTgt>
                                        </p:tgtEl>
                                        <p:attrNameLst>
                                          <p:attrName>style.visibility</p:attrName>
                                        </p:attrNameLst>
                                      </p:cBhvr>
                                      <p:to>
                                        <p:strVal val="visible"/>
                                      </p:to>
                                    </p:set>
                                    <p:anim calcmode="lin" valueType="num">
                                      <p:cBhvr>
                                        <p:cTn id="12" dur="500" fill="hold"/>
                                        <p:tgtEl>
                                          <p:spTgt spid="10445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445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445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4450">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04450">
                                            <p:txEl>
                                              <p:pRg st="1" end="1"/>
                                            </p:txEl>
                                          </p:spTgt>
                                        </p:tgtEl>
                                        <p:attrNameLst>
                                          <p:attrName>style.visibility</p:attrName>
                                        </p:attrNameLst>
                                      </p:cBhvr>
                                      <p:to>
                                        <p:strVal val="visible"/>
                                      </p:to>
                                    </p:set>
                                    <p:anim calcmode="lin" valueType="num">
                                      <p:cBhvr>
                                        <p:cTn id="19" dur="500" fill="hold"/>
                                        <p:tgtEl>
                                          <p:spTgt spid="10445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445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445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4450">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104450">
                                            <p:txEl>
                                              <p:pRg st="2" end="2"/>
                                            </p:txEl>
                                          </p:spTgt>
                                        </p:tgtEl>
                                        <p:attrNameLst>
                                          <p:attrName>style.visibility</p:attrName>
                                        </p:attrNameLst>
                                      </p:cBhvr>
                                      <p:to>
                                        <p:strVal val="visible"/>
                                      </p:to>
                                    </p:set>
                                    <p:anim calcmode="lin" valueType="num">
                                      <p:cBhvr>
                                        <p:cTn id="26" dur="500" fill="hold"/>
                                        <p:tgtEl>
                                          <p:spTgt spid="10445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445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445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4450">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104450">
                                            <p:txEl>
                                              <p:pRg st="3" end="3"/>
                                            </p:txEl>
                                          </p:spTgt>
                                        </p:tgtEl>
                                        <p:attrNameLst>
                                          <p:attrName>style.visibility</p:attrName>
                                        </p:attrNameLst>
                                      </p:cBhvr>
                                      <p:to>
                                        <p:strVal val="visible"/>
                                      </p:to>
                                    </p:set>
                                    <p:anim calcmode="lin" valueType="num">
                                      <p:cBhvr>
                                        <p:cTn id="33" dur="500" fill="hold"/>
                                        <p:tgtEl>
                                          <p:spTgt spid="10445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445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445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4450">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104450">
                                            <p:txEl>
                                              <p:pRg st="4" end="4"/>
                                            </p:txEl>
                                          </p:spTgt>
                                        </p:tgtEl>
                                        <p:attrNameLst>
                                          <p:attrName>style.visibility</p:attrName>
                                        </p:attrNameLst>
                                      </p:cBhvr>
                                      <p:to>
                                        <p:strVal val="visible"/>
                                      </p:to>
                                    </p:set>
                                    <p:anim calcmode="lin" valueType="num">
                                      <p:cBhvr>
                                        <p:cTn id="40" dur="500" fill="hold"/>
                                        <p:tgtEl>
                                          <p:spTgt spid="10445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0445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0445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04450">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39" presetClass="entr" presetSubtype="0" accel="100000" fill="hold" nodeType="afterEffect">
                                  <p:stCondLst>
                                    <p:cond delay="0"/>
                                  </p:stCondLst>
                                  <p:childTnLst>
                                    <p:set>
                                      <p:cBhvr>
                                        <p:cTn id="46" dur="1" fill="hold">
                                          <p:stCondLst>
                                            <p:cond delay="0"/>
                                          </p:stCondLst>
                                        </p:cTn>
                                        <p:tgtEl>
                                          <p:spTgt spid="104450">
                                            <p:txEl>
                                              <p:pRg st="5" end="5"/>
                                            </p:txEl>
                                          </p:spTgt>
                                        </p:tgtEl>
                                        <p:attrNameLst>
                                          <p:attrName>style.visibility</p:attrName>
                                        </p:attrNameLst>
                                      </p:cBhvr>
                                      <p:to>
                                        <p:strVal val="visible"/>
                                      </p:to>
                                    </p:set>
                                    <p:anim calcmode="lin" valueType="num">
                                      <p:cBhvr>
                                        <p:cTn id="47" dur="500" fill="hold"/>
                                        <p:tgtEl>
                                          <p:spTgt spid="10445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0445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0445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0445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idx="1"/>
          </p:nvPr>
        </p:nvSpPr>
        <p:spPr>
          <a:xfrm>
            <a:off x="928688" y="1452563"/>
            <a:ext cx="7034212" cy="4333891"/>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The procedure can be used for people are heamodynamically unstable.</a:t>
            </a:r>
          </a:p>
          <a:p>
            <a:pPr marL="466725" indent="-466725" algn="justLow">
              <a:lnSpc>
                <a:spcPct val="12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The patient has more control over daily life . </a:t>
            </a:r>
          </a:p>
        </p:txBody>
      </p:sp>
      <p:sp>
        <p:nvSpPr>
          <p:cNvPr id="3" name="Rectangle 3"/>
          <p:cNvSpPr txBox="1">
            <a:spLocks noChangeArrowheads="1"/>
          </p:cNvSpPr>
          <p:nvPr/>
        </p:nvSpPr>
        <p:spPr bwMode="auto">
          <a:xfrm>
            <a:off x="142876" y="142852"/>
            <a:ext cx="8715404" cy="107157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Advantage</a:t>
            </a:r>
          </a:p>
          <a:p>
            <a:pPr marL="468000" indent="-468000">
              <a:lnSpc>
                <a:spcPct val="110000"/>
              </a:lnSpc>
              <a:spcBef>
                <a:spcPts val="700"/>
              </a:spcBef>
              <a:buClr>
                <a:srgbClr val="FFFF00"/>
              </a:buClr>
              <a:buSzPct val="90000"/>
              <a:buFont typeface="Wingdings" pitchFamily="2" charset="2"/>
              <a:buNone/>
              <a:defRPr/>
            </a:pPr>
            <a:endParaRPr lang="en-US" sz="6000" b="1" spc="150" dirty="0">
              <a:ln w="11430"/>
              <a:solidFill>
                <a:srgbClr val="F8F8F8"/>
              </a:solidFill>
              <a:effectLst>
                <a:outerShdw blurRad="25400" algn="tl" rotWithShape="0">
                  <a:srgbClr val="000000">
                    <a:alpha val="43000"/>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p:cTn id="7" dur="500" fill="hold"/>
                                        <p:tgtEl>
                                          <p:spTgt spid="10547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547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547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547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5474">
                                            <p:txEl>
                                              <p:pRg st="1" end="1"/>
                                            </p:txEl>
                                          </p:spTgt>
                                        </p:tgtEl>
                                        <p:attrNameLst>
                                          <p:attrName>style.visibility</p:attrName>
                                        </p:attrNameLst>
                                      </p:cBhvr>
                                      <p:to>
                                        <p:strVal val="visible"/>
                                      </p:to>
                                    </p:set>
                                    <p:anim calcmode="lin" valueType="num">
                                      <p:cBhvr>
                                        <p:cTn id="14" dur="500" fill="hold"/>
                                        <p:tgtEl>
                                          <p:spTgt spid="10547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547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547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5474">
                                            <p:txEl>
                                              <p:pRg st="1" end="1"/>
                                            </p:txEl>
                                          </p:spTgt>
                                        </p:tgtEl>
                                        <p:attrNameLst>
                                          <p:attrName>ppt_y</p:attrName>
                                        </p:attrNameLst>
                                      </p:cBhvr>
                                      <p:tavLst>
                                        <p:tav tm="0">
                                          <p:val>
                                            <p:strVal val="#ppt_y"/>
                                          </p:val>
                                        </p:tav>
                                        <p:tav tm="100000">
                                          <p:val>
                                            <p:strVal val="#ppt_y"/>
                                          </p:val>
                                        </p:tav>
                                      </p:tavLst>
                                    </p:anim>
                                  </p:childTnLst>
                                </p:cTn>
                              </p:par>
                              <p:par>
                                <p:cTn id="18" presetID="2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714348" y="1428736"/>
            <a:ext cx="7677150" cy="492922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Slow correction of fluid and electrolyte disturbance.</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High risk of peritonitis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May be leakage of peritoneal dialysate.</a:t>
            </a:r>
          </a:p>
        </p:txBody>
      </p:sp>
      <p:sp>
        <p:nvSpPr>
          <p:cNvPr id="3" name="Rectangle 3"/>
          <p:cNvSpPr txBox="1">
            <a:spLocks noChangeArrowheads="1"/>
          </p:cNvSpPr>
          <p:nvPr/>
        </p:nvSpPr>
        <p:spPr bwMode="auto">
          <a:xfrm>
            <a:off x="142876" y="714356"/>
            <a:ext cx="8715404" cy="64294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Disadvantage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06498">
                                            <p:txEl>
                                              <p:pRg st="0" end="0"/>
                                            </p:txEl>
                                          </p:spTgt>
                                        </p:tgtEl>
                                        <p:attrNameLst>
                                          <p:attrName>style.visibility</p:attrName>
                                        </p:attrNameLst>
                                      </p:cBhvr>
                                      <p:to>
                                        <p:strVal val="visible"/>
                                      </p:to>
                                    </p:set>
                                    <p:anim calcmode="lin" valueType="num">
                                      <p:cBhvr>
                                        <p:cTn id="12" dur="500" fill="hold"/>
                                        <p:tgtEl>
                                          <p:spTgt spid="10649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649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649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6498">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06498">
                                            <p:txEl>
                                              <p:pRg st="1" end="1"/>
                                            </p:txEl>
                                          </p:spTgt>
                                        </p:tgtEl>
                                        <p:attrNameLst>
                                          <p:attrName>style.visibility</p:attrName>
                                        </p:attrNameLst>
                                      </p:cBhvr>
                                      <p:to>
                                        <p:strVal val="visible"/>
                                      </p:to>
                                    </p:set>
                                    <p:anim calcmode="lin" valueType="num">
                                      <p:cBhvr>
                                        <p:cTn id="19" dur="500" fill="hold"/>
                                        <p:tgtEl>
                                          <p:spTgt spid="10649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649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649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649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106498">
                                            <p:txEl>
                                              <p:pRg st="2" end="2"/>
                                            </p:txEl>
                                          </p:spTgt>
                                        </p:tgtEl>
                                        <p:attrNameLst>
                                          <p:attrName>style.visibility</p:attrName>
                                        </p:attrNameLst>
                                      </p:cBhvr>
                                      <p:to>
                                        <p:strVal val="visible"/>
                                      </p:to>
                                    </p:set>
                                    <p:anim calcmode="lin" valueType="num">
                                      <p:cBhvr>
                                        <p:cTn id="26" dur="500" fill="hold"/>
                                        <p:tgtEl>
                                          <p:spTgt spid="10649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649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649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64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500034" y="1217613"/>
            <a:ext cx="8134350" cy="4568841"/>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Hypotension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Hypovolemia.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Inadequate drainage of fluid from peritoneal space.</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Pain, atelectasis, respiratory distress and pritonitis.</a:t>
            </a:r>
          </a:p>
        </p:txBody>
      </p:sp>
      <p:sp>
        <p:nvSpPr>
          <p:cNvPr id="3" name="Rectangle 3"/>
          <p:cNvSpPr txBox="1">
            <a:spLocks noChangeArrowheads="1"/>
          </p:cNvSpPr>
          <p:nvPr/>
        </p:nvSpPr>
        <p:spPr bwMode="auto">
          <a:xfrm>
            <a:off x="142876" y="285728"/>
            <a:ext cx="8715404" cy="8572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effectLst>
                  <a:outerShdw blurRad="25400" algn="tl" rotWithShape="0">
                    <a:srgbClr val="000000">
                      <a:alpha val="43000"/>
                    </a:srgbClr>
                  </a:outerShdw>
                </a:effectLst>
                <a:latin typeface="+mn-lt"/>
              </a:rPr>
              <a:t>Complication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07522">
                                            <p:txEl>
                                              <p:pRg st="0" end="0"/>
                                            </p:txEl>
                                          </p:spTgt>
                                        </p:tgtEl>
                                        <p:attrNameLst>
                                          <p:attrName>style.visibility</p:attrName>
                                        </p:attrNameLst>
                                      </p:cBhvr>
                                      <p:to>
                                        <p:strVal val="visible"/>
                                      </p:to>
                                    </p:set>
                                    <p:anim calcmode="lin" valueType="num">
                                      <p:cBhvr>
                                        <p:cTn id="12" dur="500" fill="hold"/>
                                        <p:tgtEl>
                                          <p:spTgt spid="1075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75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75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7522">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07522">
                                            <p:txEl>
                                              <p:pRg st="1" end="1"/>
                                            </p:txEl>
                                          </p:spTgt>
                                        </p:tgtEl>
                                        <p:attrNameLst>
                                          <p:attrName>style.visibility</p:attrName>
                                        </p:attrNameLst>
                                      </p:cBhvr>
                                      <p:to>
                                        <p:strVal val="visible"/>
                                      </p:to>
                                    </p:set>
                                    <p:anim calcmode="lin" valueType="num">
                                      <p:cBhvr>
                                        <p:cTn id="19" dur="500" fill="hold"/>
                                        <p:tgtEl>
                                          <p:spTgt spid="10752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752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752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752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107522">
                                            <p:txEl>
                                              <p:pRg st="2" end="2"/>
                                            </p:txEl>
                                          </p:spTgt>
                                        </p:tgtEl>
                                        <p:attrNameLst>
                                          <p:attrName>style.visibility</p:attrName>
                                        </p:attrNameLst>
                                      </p:cBhvr>
                                      <p:to>
                                        <p:strVal val="visible"/>
                                      </p:to>
                                    </p:set>
                                    <p:anim calcmode="lin" valueType="num">
                                      <p:cBhvr>
                                        <p:cTn id="26" dur="500" fill="hold"/>
                                        <p:tgtEl>
                                          <p:spTgt spid="10752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752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752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7522">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107522">
                                            <p:txEl>
                                              <p:pRg st="3" end="3"/>
                                            </p:txEl>
                                          </p:spTgt>
                                        </p:tgtEl>
                                        <p:attrNameLst>
                                          <p:attrName>style.visibility</p:attrName>
                                        </p:attrNameLst>
                                      </p:cBhvr>
                                      <p:to>
                                        <p:strVal val="visible"/>
                                      </p:to>
                                    </p:set>
                                    <p:anim calcmode="lin" valueType="num">
                                      <p:cBhvr>
                                        <p:cTn id="33" dur="500" fill="hold"/>
                                        <p:tgtEl>
                                          <p:spTgt spid="10752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752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752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752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1357298"/>
          <a:ext cx="82804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bwMode="auto">
          <a:xfrm>
            <a:off x="214282" y="285728"/>
            <a:ext cx="8715404" cy="7143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Hemodialysis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graphicEl>
                                              <a:dgm id="{E8121EF9-93A7-4253-A889-A4DA99FD1FBE}"/>
                                            </p:graphicEl>
                                          </p:spTgt>
                                        </p:tgtEl>
                                        <p:attrNameLst>
                                          <p:attrName>style.visibility</p:attrName>
                                        </p:attrNameLst>
                                      </p:cBhvr>
                                      <p:to>
                                        <p:strVal val="visible"/>
                                      </p:to>
                                    </p:set>
                                    <p:animEffect transition="in" filter="fade">
                                      <p:cBhvr>
                                        <p:cTn id="13" dur="2000"/>
                                        <p:tgtEl>
                                          <p:spTgt spid="4">
                                            <p:graphicEl>
                                              <a:dgm id="{E8121EF9-93A7-4253-A889-A4DA99FD1FB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27289924-7536-41AA-B8DF-8482353C5EF0}"/>
                                            </p:graphicEl>
                                          </p:spTgt>
                                        </p:tgtEl>
                                        <p:attrNameLst>
                                          <p:attrName>style.visibility</p:attrName>
                                        </p:attrNameLst>
                                      </p:cBhvr>
                                      <p:to>
                                        <p:strVal val="visible"/>
                                      </p:to>
                                    </p:set>
                                    <p:animEffect transition="in" filter="fade">
                                      <p:cBhvr>
                                        <p:cTn id="18" dur="2000"/>
                                        <p:tgtEl>
                                          <p:spTgt spid="4">
                                            <p:graphicEl>
                                              <a:dgm id="{27289924-7536-41AA-B8DF-8482353C5EF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E7D4ADD2-CAA0-4114-AE79-45B0F0C61B68}"/>
                                            </p:graphicEl>
                                          </p:spTgt>
                                        </p:tgtEl>
                                        <p:attrNameLst>
                                          <p:attrName>style.visibility</p:attrName>
                                        </p:attrNameLst>
                                      </p:cBhvr>
                                      <p:to>
                                        <p:strVal val="visible"/>
                                      </p:to>
                                    </p:set>
                                    <p:animEffect transition="in" filter="fade">
                                      <p:cBhvr>
                                        <p:cTn id="23" dur="2000"/>
                                        <p:tgtEl>
                                          <p:spTgt spid="4">
                                            <p:graphicEl>
                                              <a:dgm id="{E7D4ADD2-CAA0-4114-AE79-45B0F0C61B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68313" y="285750"/>
            <a:ext cx="8247062" cy="6453188"/>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20000"/>
              </a:lnSpc>
              <a:spcBef>
                <a:spcPts val="700"/>
              </a:spcBef>
              <a:buClr>
                <a:srgbClr val="6600CC"/>
              </a:buClr>
              <a:buSzPct val="90000"/>
              <a:buFont typeface="Arial" charset="0"/>
              <a:buNone/>
              <a:defRPr/>
            </a:pPr>
            <a:r>
              <a:rPr lang="en-US" altLang="ko-KR" sz="3600" b="1" spc="150" dirty="0" smtClean="0">
                <a:ln w="11430"/>
                <a:solidFill>
                  <a:srgbClr val="0000FF"/>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Advantage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Fluid and electrolyte abnormalities are corrected rapidly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It is better tolerated by many patient </a:t>
            </a:r>
          </a:p>
          <a:p>
            <a:pPr marL="468000" indent="-468000" algn="justLow">
              <a:lnSpc>
                <a:spcPct val="120000"/>
              </a:lnSpc>
              <a:spcBef>
                <a:spcPts val="700"/>
              </a:spcBef>
              <a:buClr>
                <a:srgbClr val="6600CC"/>
              </a:buClr>
              <a:buSzPct val="90000"/>
              <a:buFont typeface="Arial" charset="0"/>
              <a:buNone/>
              <a:defRPr/>
            </a:pPr>
            <a:r>
              <a:rPr lang="en-US" altLang="ko-KR" sz="3600" b="1" spc="150" dirty="0" smtClean="0">
                <a:ln w="11430"/>
                <a:solidFill>
                  <a:srgbClr val="0000FF"/>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Disadvantage: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More expensive than peritoneal dialysis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Greater homodynamic risk (hypotension, hypoxia , hemorrhage ).</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Anticoagulant therapy will required.</a:t>
            </a:r>
          </a:p>
          <a:p>
            <a:pPr marL="468000" indent="-468000" algn="justLow">
              <a:lnSpc>
                <a:spcPct val="120000"/>
              </a:lnSpc>
              <a:spcBef>
                <a:spcPts val="700"/>
              </a:spcBef>
              <a:buClr>
                <a:srgbClr val="6600CC"/>
              </a:buClr>
              <a:buSzPct val="90000"/>
              <a:buFont typeface="Wingdings" pitchFamily="2" charset="2"/>
              <a:buChar char="v"/>
              <a:defRPr/>
            </a:pPr>
            <a:r>
              <a:rPr lang="en-US" sz="3000" b="1" dirty="0" smtClean="0">
                <a:cs typeface="Times New Roman" pitchFamily="18" charset="0"/>
                <a:sym typeface="Symbol" pitchFamily="18" charset="2"/>
              </a:rPr>
              <a:t>Vascular access will required.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p:cTn id="7" dur="500" fill="hold"/>
                                        <p:tgtEl>
                                          <p:spTgt spid="10957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957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957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9570">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9570">
                                            <p:txEl>
                                              <p:pRg st="1" end="1"/>
                                            </p:txEl>
                                          </p:spTgt>
                                        </p:tgtEl>
                                        <p:attrNameLst>
                                          <p:attrName>style.visibility</p:attrName>
                                        </p:attrNameLst>
                                      </p:cBhvr>
                                      <p:to>
                                        <p:strVal val="visible"/>
                                      </p:to>
                                    </p:set>
                                    <p:anim calcmode="lin" valueType="num">
                                      <p:cBhvr>
                                        <p:cTn id="14" dur="500" fill="hold"/>
                                        <p:tgtEl>
                                          <p:spTgt spid="10957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957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957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957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09570">
                                            <p:txEl>
                                              <p:pRg st="2" end="2"/>
                                            </p:txEl>
                                          </p:spTgt>
                                        </p:tgtEl>
                                        <p:attrNameLst>
                                          <p:attrName>style.visibility</p:attrName>
                                        </p:attrNameLst>
                                      </p:cBhvr>
                                      <p:to>
                                        <p:strVal val="visible"/>
                                      </p:to>
                                    </p:set>
                                    <p:anim calcmode="lin" valueType="num">
                                      <p:cBhvr>
                                        <p:cTn id="21" dur="500" fill="hold"/>
                                        <p:tgtEl>
                                          <p:spTgt spid="10957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957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957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957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109570">
                                            <p:txEl>
                                              <p:pRg st="3" end="3"/>
                                            </p:txEl>
                                          </p:spTgt>
                                        </p:tgtEl>
                                        <p:attrNameLst>
                                          <p:attrName>style.visibility</p:attrName>
                                        </p:attrNameLst>
                                      </p:cBhvr>
                                      <p:to>
                                        <p:strVal val="visible"/>
                                      </p:to>
                                    </p:set>
                                    <p:anim calcmode="lin" valueType="num">
                                      <p:cBhvr>
                                        <p:cTn id="28" dur="500" fill="hold"/>
                                        <p:tgtEl>
                                          <p:spTgt spid="10957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0957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0957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09570">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109570">
                                            <p:txEl>
                                              <p:pRg st="4" end="4"/>
                                            </p:txEl>
                                          </p:spTgt>
                                        </p:tgtEl>
                                        <p:attrNameLst>
                                          <p:attrName>style.visibility</p:attrName>
                                        </p:attrNameLst>
                                      </p:cBhvr>
                                      <p:to>
                                        <p:strVal val="visible"/>
                                      </p:to>
                                    </p:set>
                                    <p:anim calcmode="lin" valueType="num">
                                      <p:cBhvr>
                                        <p:cTn id="35" dur="500" fill="hold"/>
                                        <p:tgtEl>
                                          <p:spTgt spid="10957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957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957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9570">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109570">
                                            <p:txEl>
                                              <p:pRg st="5" end="5"/>
                                            </p:txEl>
                                          </p:spTgt>
                                        </p:tgtEl>
                                        <p:attrNameLst>
                                          <p:attrName>style.visibility</p:attrName>
                                        </p:attrNameLst>
                                      </p:cBhvr>
                                      <p:to>
                                        <p:strVal val="visible"/>
                                      </p:to>
                                    </p:set>
                                    <p:anim calcmode="lin" valueType="num">
                                      <p:cBhvr>
                                        <p:cTn id="42" dur="500" fill="hold"/>
                                        <p:tgtEl>
                                          <p:spTgt spid="10957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0957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0957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09570">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nodeType="afterEffect">
                                  <p:stCondLst>
                                    <p:cond delay="0"/>
                                  </p:stCondLst>
                                  <p:childTnLst>
                                    <p:set>
                                      <p:cBhvr>
                                        <p:cTn id="48" dur="1" fill="hold">
                                          <p:stCondLst>
                                            <p:cond delay="0"/>
                                          </p:stCondLst>
                                        </p:cTn>
                                        <p:tgtEl>
                                          <p:spTgt spid="109570">
                                            <p:txEl>
                                              <p:pRg st="6" end="6"/>
                                            </p:txEl>
                                          </p:spTgt>
                                        </p:tgtEl>
                                        <p:attrNameLst>
                                          <p:attrName>style.visibility</p:attrName>
                                        </p:attrNameLst>
                                      </p:cBhvr>
                                      <p:to>
                                        <p:strVal val="visible"/>
                                      </p:to>
                                    </p:set>
                                    <p:anim calcmode="lin" valueType="num">
                                      <p:cBhvr>
                                        <p:cTn id="49" dur="500" fill="hold"/>
                                        <p:tgtEl>
                                          <p:spTgt spid="109570">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09570">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09570">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09570">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39" presetClass="entr" presetSubtype="0" accel="100000" fill="hold" nodeType="afterEffect">
                                  <p:stCondLst>
                                    <p:cond delay="0"/>
                                  </p:stCondLst>
                                  <p:childTnLst>
                                    <p:set>
                                      <p:cBhvr>
                                        <p:cTn id="55" dur="1" fill="hold">
                                          <p:stCondLst>
                                            <p:cond delay="0"/>
                                          </p:stCondLst>
                                        </p:cTn>
                                        <p:tgtEl>
                                          <p:spTgt spid="109570">
                                            <p:txEl>
                                              <p:pRg st="7" end="7"/>
                                            </p:txEl>
                                          </p:spTgt>
                                        </p:tgtEl>
                                        <p:attrNameLst>
                                          <p:attrName>style.visibility</p:attrName>
                                        </p:attrNameLst>
                                      </p:cBhvr>
                                      <p:to>
                                        <p:strVal val="visible"/>
                                      </p:to>
                                    </p:set>
                                    <p:anim calcmode="lin" valueType="num">
                                      <p:cBhvr>
                                        <p:cTn id="56" dur="500" fill="hold"/>
                                        <p:tgtEl>
                                          <p:spTgt spid="109570">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09570">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09570">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0957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357158" y="500042"/>
            <a:ext cx="8062913" cy="5857916"/>
          </a:xfrm>
        </p:spPr>
        <p:style>
          <a:lnRef idx="2">
            <a:schemeClr val="accent4"/>
          </a:lnRef>
          <a:fillRef idx="1">
            <a:schemeClr val="lt1"/>
          </a:fillRef>
          <a:effectRef idx="0">
            <a:schemeClr val="accent4"/>
          </a:effectRef>
          <a:fontRef idx="minor">
            <a:schemeClr val="dk1"/>
          </a:fontRef>
        </p:style>
        <p:txBody>
          <a:bodyPr/>
          <a:lstStyle/>
          <a:p>
            <a:pPr marL="466725" indent="-466725" algn="ctr">
              <a:lnSpc>
                <a:spcPct val="120000"/>
              </a:lnSpc>
              <a:spcBef>
                <a:spcPts val="700"/>
              </a:spcBef>
              <a:buClr>
                <a:srgbClr val="6600CC"/>
              </a:buClr>
              <a:buSzPct val="90000"/>
              <a:buNone/>
            </a:pPr>
            <a:r>
              <a:rPr lang="en-US" sz="3600" b="1" spc="150" dirty="0" smtClean="0">
                <a:ln w="11430"/>
                <a:solidFill>
                  <a:srgbClr val="FF00FF"/>
                </a:solidFill>
                <a:effectLst>
                  <a:outerShdw blurRad="25400" algn="tl" rotWithShape="0">
                    <a:srgbClr val="000000">
                      <a:alpha val="43000"/>
                    </a:srgbClr>
                  </a:outerShdw>
                </a:effectLst>
              </a:rPr>
              <a:t>Pre dialysis care</a:t>
            </a:r>
          </a:p>
          <a:p>
            <a:pPr marL="466725" indent="-466725" algn="justLow">
              <a:lnSpc>
                <a:spcPct val="120000"/>
              </a:lnSpc>
              <a:spcBef>
                <a:spcPts val="700"/>
              </a:spcBef>
              <a:buClr>
                <a:srgbClr val="6600CC"/>
              </a:buClr>
              <a:buSzPct val="90000"/>
              <a:buFont typeface="Wingdings" pitchFamily="2" charset="2"/>
              <a:buChar char="v"/>
            </a:pPr>
            <a:endParaRPr lang="en-US" b="1" dirty="0" smtClean="0">
              <a:cs typeface="Times New Roman" pitchFamily="18" charset="0"/>
              <a:sym typeface="Symbol" pitchFamily="18" charset="2"/>
            </a:endParaRP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Adequate explanation of child of what happen and what will expected from them during dialysis , what type of pain will experience, how long dialysis will occur , what allowed during dialysis ,  what should feel during and after dialysis.</a:t>
            </a:r>
          </a:p>
          <a:p>
            <a:pPr marL="466725" indent="-466725" algn="justLow">
              <a:lnSpc>
                <a:spcPct val="12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Record weight , vital sign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10594">
                                            <p:txEl>
                                              <p:pRg st="2" end="2"/>
                                            </p:txEl>
                                          </p:spTgt>
                                        </p:tgtEl>
                                        <p:attrNameLst>
                                          <p:attrName>style.visibility</p:attrName>
                                        </p:attrNameLst>
                                      </p:cBhvr>
                                      <p:to>
                                        <p:strVal val="visible"/>
                                      </p:to>
                                    </p:set>
                                    <p:anim calcmode="lin" valueType="num">
                                      <p:cBhvr>
                                        <p:cTn id="7" dur="500" fill="hold"/>
                                        <p:tgtEl>
                                          <p:spTgt spid="11059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059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059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0594">
                                            <p:txEl>
                                              <p:pRg st="2" end="2"/>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0594">
                                            <p:txEl>
                                              <p:pRg st="0" end="0"/>
                                            </p:txEl>
                                          </p:spTgt>
                                        </p:tgtEl>
                                        <p:attrNameLst>
                                          <p:attrName>style.visibility</p:attrName>
                                        </p:attrNameLst>
                                      </p:cBhvr>
                                      <p:to>
                                        <p:strVal val="visible"/>
                                      </p:to>
                                    </p:set>
                                    <p:anim calcmode="lin" valueType="num">
                                      <p:cBhvr>
                                        <p:cTn id="14" dur="500" fill="hold"/>
                                        <p:tgtEl>
                                          <p:spTgt spid="11059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059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059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059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10594">
                                            <p:txEl>
                                              <p:pRg st="3" end="3"/>
                                            </p:txEl>
                                          </p:spTgt>
                                        </p:tgtEl>
                                        <p:attrNameLst>
                                          <p:attrName>style.visibility</p:attrName>
                                        </p:attrNameLst>
                                      </p:cBhvr>
                                      <p:to>
                                        <p:strVal val="visible"/>
                                      </p:to>
                                    </p:set>
                                    <p:anim calcmode="lin" valueType="num">
                                      <p:cBhvr>
                                        <p:cTn id="21" dur="500" fill="hold"/>
                                        <p:tgtEl>
                                          <p:spTgt spid="11059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059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059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059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a:xfrm>
            <a:off x="428625" y="858839"/>
            <a:ext cx="8207375" cy="5070492"/>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Assess fluid overload (neck vein, periorbital edema,)</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Assess vascular access for patency and infection.</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Blood sample is drawn to determine the level of electrolyte and waste product . </a:t>
            </a:r>
          </a:p>
          <a:p>
            <a:pPr marL="466725" indent="-466725" algn="justLow">
              <a:lnSpc>
                <a:spcPct val="120000"/>
              </a:lnSpc>
              <a:spcBef>
                <a:spcPts val="700"/>
              </a:spcBef>
              <a:buClr>
                <a:srgbClr val="6600CC"/>
              </a:buClr>
              <a:buSzPct val="90000"/>
              <a:buFont typeface="Wingdings" pitchFamily="2" charset="2"/>
              <a:buChar char="v"/>
            </a:pPr>
            <a:endParaRPr lang="en-US"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 calcmode="lin" valueType="num">
                                      <p:cBhvr>
                                        <p:cTn id="7" dur="500" fill="hold"/>
                                        <p:tgtEl>
                                          <p:spTgt spid="11161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161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161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1618">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1618">
                                            <p:txEl>
                                              <p:pRg st="1" end="1"/>
                                            </p:txEl>
                                          </p:spTgt>
                                        </p:tgtEl>
                                        <p:attrNameLst>
                                          <p:attrName>style.visibility</p:attrName>
                                        </p:attrNameLst>
                                      </p:cBhvr>
                                      <p:to>
                                        <p:strVal val="visible"/>
                                      </p:to>
                                    </p:set>
                                    <p:anim calcmode="lin" valueType="num">
                                      <p:cBhvr>
                                        <p:cTn id="14" dur="500" fill="hold"/>
                                        <p:tgtEl>
                                          <p:spTgt spid="11161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161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161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161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11618">
                                            <p:txEl>
                                              <p:pRg st="2" end="2"/>
                                            </p:txEl>
                                          </p:spTgt>
                                        </p:tgtEl>
                                        <p:attrNameLst>
                                          <p:attrName>style.visibility</p:attrName>
                                        </p:attrNameLst>
                                      </p:cBhvr>
                                      <p:to>
                                        <p:strVal val="visible"/>
                                      </p:to>
                                    </p:set>
                                    <p:anim calcmode="lin" valueType="num">
                                      <p:cBhvr>
                                        <p:cTn id="21" dur="500" fill="hold"/>
                                        <p:tgtEl>
                                          <p:spTgt spid="11161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161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161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16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idx="1"/>
          </p:nvPr>
        </p:nvSpPr>
        <p:spPr>
          <a:xfrm>
            <a:off x="509588" y="642938"/>
            <a:ext cx="8062912" cy="5927725"/>
          </a:xfrm>
        </p:spPr>
        <p:style>
          <a:lnRef idx="2">
            <a:schemeClr val="accent4"/>
          </a:lnRef>
          <a:fillRef idx="1">
            <a:schemeClr val="lt1"/>
          </a:fillRef>
          <a:effectRef idx="0">
            <a:schemeClr val="accent4"/>
          </a:effectRef>
          <a:fontRef idx="minor">
            <a:schemeClr val="dk1"/>
          </a:fontRef>
        </p:style>
        <p:txBody>
          <a:bodyPr/>
          <a:lstStyle/>
          <a:p>
            <a:pPr marL="468000" indent="-468000" algn="justLow">
              <a:lnSpc>
                <a:spcPct val="130000"/>
              </a:lnSpc>
              <a:spcBef>
                <a:spcPts val="700"/>
              </a:spcBef>
              <a:buClr>
                <a:srgbClr val="6600CC"/>
              </a:buClr>
              <a:buSzPct val="90000"/>
              <a:buFont typeface="Arial" charset="0"/>
              <a:buNone/>
              <a:defRPr/>
            </a:pPr>
            <a:r>
              <a:rPr lang="en-US" altLang="ko-KR" sz="40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Care during hemodialysis:</a:t>
            </a:r>
          </a:p>
          <a:p>
            <a:pPr marL="468000" indent="-468000" algn="justLow">
              <a:lnSpc>
                <a:spcPct val="13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Change patient position.</a:t>
            </a:r>
          </a:p>
          <a:p>
            <a:pPr marL="468000" indent="-468000" algn="justLow">
              <a:lnSpc>
                <a:spcPct val="13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Oral care is required if there is nausea or vomiting.</a:t>
            </a:r>
          </a:p>
          <a:p>
            <a:pPr marL="468000" indent="-468000" algn="justLow">
              <a:lnSpc>
                <a:spcPct val="13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Check blood pressure and pulse every 30 to 60 minute .</a:t>
            </a:r>
          </a:p>
          <a:p>
            <a:pPr marL="468000" indent="-468000" algn="justLow">
              <a:lnSpc>
                <a:spcPct val="13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Monitor blood flow and dialyzer pressure setting .</a:t>
            </a:r>
          </a:p>
          <a:p>
            <a:pPr marL="468000" indent="-468000" algn="justLow">
              <a:lnSpc>
                <a:spcPct val="130000"/>
              </a:lnSpc>
              <a:spcBef>
                <a:spcPts val="700"/>
              </a:spcBef>
              <a:buClr>
                <a:srgbClr val="6600CC"/>
              </a:buClr>
              <a:buSzPct val="90000"/>
              <a:buFont typeface="Wingdings" pitchFamily="2" charset="2"/>
              <a:buChar char="v"/>
              <a:defRPr/>
            </a:pPr>
            <a:r>
              <a:rPr lang="en-US" sz="2800" b="1" dirty="0" smtClean="0">
                <a:cs typeface="Times New Roman" pitchFamily="18" charset="0"/>
                <a:sym typeface="Symbol" pitchFamily="18" charset="2"/>
              </a:rPr>
              <a:t> Withhold  rapid acting antihypertensive the morning of dialysis.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p:cTn id="7" dur="500" fill="hold"/>
                                        <p:tgtEl>
                                          <p:spTgt spid="1198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98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98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9810">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19810">
                                            <p:txEl>
                                              <p:pRg st="1" end="1"/>
                                            </p:txEl>
                                          </p:spTgt>
                                        </p:tgtEl>
                                        <p:attrNameLst>
                                          <p:attrName>style.visibility</p:attrName>
                                        </p:attrNameLst>
                                      </p:cBhvr>
                                      <p:to>
                                        <p:strVal val="visible"/>
                                      </p:to>
                                    </p:set>
                                    <p:anim calcmode="lin" valueType="num">
                                      <p:cBhvr>
                                        <p:cTn id="14" dur="500" fill="hold"/>
                                        <p:tgtEl>
                                          <p:spTgt spid="11981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981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981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98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119810">
                                            <p:txEl>
                                              <p:pRg st="2" end="2"/>
                                            </p:txEl>
                                          </p:spTgt>
                                        </p:tgtEl>
                                        <p:attrNameLst>
                                          <p:attrName>style.visibility</p:attrName>
                                        </p:attrNameLst>
                                      </p:cBhvr>
                                      <p:to>
                                        <p:strVal val="visible"/>
                                      </p:to>
                                    </p:set>
                                    <p:anim calcmode="lin" valueType="num">
                                      <p:cBhvr>
                                        <p:cTn id="21" dur="500" fill="hold"/>
                                        <p:tgtEl>
                                          <p:spTgt spid="11981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1981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1981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1981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119810">
                                            <p:txEl>
                                              <p:pRg st="3" end="3"/>
                                            </p:txEl>
                                          </p:spTgt>
                                        </p:tgtEl>
                                        <p:attrNameLst>
                                          <p:attrName>style.visibility</p:attrName>
                                        </p:attrNameLst>
                                      </p:cBhvr>
                                      <p:to>
                                        <p:strVal val="visible"/>
                                      </p:to>
                                    </p:set>
                                    <p:anim calcmode="lin" valueType="num">
                                      <p:cBhvr>
                                        <p:cTn id="28" dur="500" fill="hold"/>
                                        <p:tgtEl>
                                          <p:spTgt spid="11981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981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981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9810">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119810">
                                            <p:txEl>
                                              <p:pRg st="4" end="4"/>
                                            </p:txEl>
                                          </p:spTgt>
                                        </p:tgtEl>
                                        <p:attrNameLst>
                                          <p:attrName>style.visibility</p:attrName>
                                        </p:attrNameLst>
                                      </p:cBhvr>
                                      <p:to>
                                        <p:strVal val="visible"/>
                                      </p:to>
                                    </p:set>
                                    <p:anim calcmode="lin" valueType="num">
                                      <p:cBhvr>
                                        <p:cTn id="35" dur="500" fill="hold"/>
                                        <p:tgtEl>
                                          <p:spTgt spid="11981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1981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1981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19810">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119810">
                                            <p:txEl>
                                              <p:pRg st="5" end="5"/>
                                            </p:txEl>
                                          </p:spTgt>
                                        </p:tgtEl>
                                        <p:attrNameLst>
                                          <p:attrName>style.visibility</p:attrName>
                                        </p:attrNameLst>
                                      </p:cBhvr>
                                      <p:to>
                                        <p:strVal val="visible"/>
                                      </p:to>
                                    </p:set>
                                    <p:anim calcmode="lin" valueType="num">
                                      <p:cBhvr>
                                        <p:cTn id="42" dur="500" fill="hold"/>
                                        <p:tgtEl>
                                          <p:spTgt spid="11981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11981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11981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11981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785786" y="571480"/>
            <a:ext cx="7747000" cy="571504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20000"/>
              </a:lnSpc>
              <a:spcBef>
                <a:spcPts val="700"/>
              </a:spcBef>
              <a:buClr>
                <a:srgbClr val="6600CC"/>
              </a:buClr>
              <a:buSzPct val="90000"/>
              <a:buNone/>
            </a:pPr>
            <a:r>
              <a:rPr lang="en-US" altLang="ko-KR" sz="3600" b="1" spc="150" dirty="0" smtClean="0">
                <a:ln w="11430"/>
                <a:solidFill>
                  <a:srgbClr val="D60093"/>
                </a:solidFill>
                <a:effectLst>
                  <a:outerShdw blurRad="25400" algn="tl" rotWithShape="0">
                    <a:srgbClr val="000000">
                      <a:alpha val="43000"/>
                    </a:srgbClr>
                  </a:outerShdw>
                </a:effectLst>
                <a:latin typeface="Arial" pitchFamily="34" charset="0"/>
                <a:ea typeface="Gulim" pitchFamily="34" charset="-127"/>
                <a:cs typeface="Arial" pitchFamily="34" charset="0"/>
                <a:sym typeface="Symbol" pitchFamily="18" charset="2"/>
              </a:rPr>
              <a:t>Care during hemodialysis:</a:t>
            </a:r>
          </a:p>
          <a:p>
            <a:pPr marL="466725" indent="-466725" algn="justLow">
              <a:lnSpc>
                <a:spcPct val="120000"/>
              </a:lnSpc>
              <a:spcBef>
                <a:spcPts val="700"/>
              </a:spcBef>
              <a:buClr>
                <a:srgbClr val="6600CC"/>
              </a:buClr>
              <a:buSzPct val="90000"/>
              <a:buNone/>
            </a:pPr>
            <a:endParaRPr lang="en-US" sz="3600" b="1" dirty="0" smtClean="0">
              <a:cs typeface="Times New Roman" pitchFamily="18" charset="0"/>
              <a:sym typeface="Symbol" pitchFamily="18" charset="2"/>
            </a:endParaRP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Evaluate the need for withholding medication that predispose to hypovolemia .</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Watch sign of bleeding.</a:t>
            </a:r>
          </a:p>
          <a:p>
            <a:pPr marL="466725" indent="-466725" algn="justLow">
              <a:lnSpc>
                <a:spcPct val="12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Monitor clotting time frequently during dialysis. </a:t>
            </a:r>
          </a:p>
          <a:p>
            <a:pPr marL="466725" indent="-466725" algn="justLow">
              <a:lnSpc>
                <a:spcPct val="120000"/>
              </a:lnSpc>
              <a:spcBef>
                <a:spcPts val="700"/>
              </a:spcBef>
              <a:buClr>
                <a:srgbClr val="6600CC"/>
              </a:buClr>
              <a:buSzPct val="90000"/>
              <a:buFont typeface="Wingdings" pitchFamily="2" charset="2"/>
              <a:buChar char="v"/>
            </a:pPr>
            <a:endParaRPr lang="en-US"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3666">
                                            <p:txEl>
                                              <p:pRg st="2" end="2"/>
                                            </p:txEl>
                                          </p:spTgt>
                                        </p:tgtEl>
                                        <p:attrNameLst>
                                          <p:attrName>style.visibility</p:attrName>
                                        </p:attrNameLst>
                                      </p:cBhvr>
                                      <p:to>
                                        <p:strVal val="visible"/>
                                      </p:to>
                                    </p:set>
                                    <p:anim calcmode="lin" valueType="num">
                                      <p:cBhvr>
                                        <p:cTn id="7" dur="500" fill="hold"/>
                                        <p:tgtEl>
                                          <p:spTgt spid="11366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366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366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3666">
                                            <p:txEl>
                                              <p:pRg st="2" end="2"/>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3666">
                                            <p:txEl>
                                              <p:pRg st="0" end="0"/>
                                            </p:txEl>
                                          </p:spTgt>
                                        </p:tgtEl>
                                        <p:attrNameLst>
                                          <p:attrName>style.visibility</p:attrName>
                                        </p:attrNameLst>
                                      </p:cBhvr>
                                      <p:to>
                                        <p:strVal val="visible"/>
                                      </p:to>
                                    </p:set>
                                    <p:anim calcmode="lin" valueType="num">
                                      <p:cBhvr>
                                        <p:cTn id="13" dur="500" fill="hold"/>
                                        <p:tgtEl>
                                          <p:spTgt spid="1136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36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36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366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9" presetClass="entr" presetSubtype="0" accel="100000" fill="hold" nodeType="afterEffect">
                                  <p:stCondLst>
                                    <p:cond delay="0"/>
                                  </p:stCondLst>
                                  <p:childTnLst>
                                    <p:set>
                                      <p:cBhvr>
                                        <p:cTn id="19" dur="1" fill="hold">
                                          <p:stCondLst>
                                            <p:cond delay="0"/>
                                          </p:stCondLst>
                                        </p:cTn>
                                        <p:tgtEl>
                                          <p:spTgt spid="113666">
                                            <p:txEl>
                                              <p:pRg st="3" end="3"/>
                                            </p:txEl>
                                          </p:spTgt>
                                        </p:tgtEl>
                                        <p:attrNameLst>
                                          <p:attrName>style.visibility</p:attrName>
                                        </p:attrNameLst>
                                      </p:cBhvr>
                                      <p:to>
                                        <p:strVal val="visible"/>
                                      </p:to>
                                    </p:set>
                                    <p:anim calcmode="lin" valueType="num">
                                      <p:cBhvr>
                                        <p:cTn id="20" dur="500" fill="hold"/>
                                        <p:tgtEl>
                                          <p:spTgt spid="11366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1366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1366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1366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39" presetClass="entr" presetSubtype="0" accel="100000" fill="hold" nodeType="afterEffect">
                                  <p:stCondLst>
                                    <p:cond delay="0"/>
                                  </p:stCondLst>
                                  <p:childTnLst>
                                    <p:set>
                                      <p:cBhvr>
                                        <p:cTn id="26" dur="1" fill="hold">
                                          <p:stCondLst>
                                            <p:cond delay="0"/>
                                          </p:stCondLst>
                                        </p:cTn>
                                        <p:tgtEl>
                                          <p:spTgt spid="113666">
                                            <p:txEl>
                                              <p:pRg st="4" end="4"/>
                                            </p:txEl>
                                          </p:spTgt>
                                        </p:tgtEl>
                                        <p:attrNameLst>
                                          <p:attrName>style.visibility</p:attrName>
                                        </p:attrNameLst>
                                      </p:cBhvr>
                                      <p:to>
                                        <p:strVal val="visible"/>
                                      </p:to>
                                    </p:set>
                                    <p:anim calcmode="lin" valueType="num">
                                      <p:cBhvr>
                                        <p:cTn id="27" dur="500" fill="hold"/>
                                        <p:tgtEl>
                                          <p:spTgt spid="11366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1366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1366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136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63933971"/>
              </p:ext>
            </p:extLst>
          </p:nvPr>
        </p:nvGraphicFramePr>
        <p:xfrm>
          <a:off x="785786" y="2143116"/>
          <a:ext cx="7929617"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3"/>
          <p:cNvSpPr txBox="1">
            <a:spLocks noChangeArrowheads="1"/>
          </p:cNvSpPr>
          <p:nvPr/>
        </p:nvSpPr>
        <p:spPr bwMode="auto">
          <a:xfrm>
            <a:off x="857224" y="500042"/>
            <a:ext cx="7072362" cy="135730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100000"/>
              </a:lnSpc>
              <a:buClrTx/>
              <a:buSzTx/>
              <a:buFontTx/>
              <a:buNone/>
              <a:defRPr/>
            </a:pPr>
            <a:r>
              <a:rPr lang="en-US" altLang="ko-KR" sz="40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The role of nephrons</a:t>
            </a:r>
            <a:endParaRPr lang="en-US" altLang="ko-KR" sz="4000" b="1" spc="150" dirty="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graphicEl>
                                              <a:dgm id="{8547BA88-6EF5-4B29-B71A-0EF142C983F5}"/>
                                            </p:graphicEl>
                                          </p:spTgt>
                                        </p:tgtEl>
                                        <p:attrNameLst>
                                          <p:attrName>style.visibility</p:attrName>
                                        </p:attrNameLst>
                                      </p:cBhvr>
                                      <p:to>
                                        <p:strVal val="visible"/>
                                      </p:to>
                                    </p:set>
                                    <p:animEffect transition="in" filter="wipe(left)">
                                      <p:cBhvr>
                                        <p:cTn id="13" dur="500"/>
                                        <p:tgtEl>
                                          <p:spTgt spid="5">
                                            <p:graphicEl>
                                              <a:dgm id="{8547BA88-6EF5-4B29-B71A-0EF142C983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idx="1"/>
          </p:nvPr>
        </p:nvSpPr>
        <p:spPr>
          <a:xfrm>
            <a:off x="285720" y="1643050"/>
            <a:ext cx="8491540" cy="471489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Record the patient weight to determine the amount of fluid loss during treatment </a:t>
            </a:r>
          </a:p>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 Assess vital signs.</a:t>
            </a:r>
          </a:p>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Teach the family :</a:t>
            </a:r>
          </a:p>
          <a:p>
            <a:pPr marL="1079500" lvl="1" indent="-466725" algn="justLow">
              <a:lnSpc>
                <a:spcPct val="130000"/>
              </a:lnSpc>
              <a:spcBef>
                <a:spcPts val="700"/>
              </a:spcBef>
              <a:buClr>
                <a:srgbClr val="6600CC"/>
              </a:buClr>
              <a:buSzPct val="90000"/>
              <a:buFont typeface="Arial" pitchFamily="34" charset="0"/>
              <a:buBlip>
                <a:blip r:embed="rId2"/>
              </a:buBlip>
            </a:pPr>
            <a:r>
              <a:rPr lang="en-US" sz="3000" b="1" dirty="0" smtClean="0">
                <a:cs typeface="Times New Roman" pitchFamily="18" charset="0"/>
                <a:sym typeface="Symbol" pitchFamily="18" charset="2"/>
              </a:rPr>
              <a:t>Common complication of hemodialysis  (infection , constriction , bleeding ).</a:t>
            </a:r>
          </a:p>
          <a:p>
            <a:pPr marL="1079500" lvl="1" indent="-466725" algn="justLow">
              <a:lnSpc>
                <a:spcPct val="130000"/>
              </a:lnSpc>
              <a:spcBef>
                <a:spcPts val="700"/>
              </a:spcBef>
              <a:buClr>
                <a:srgbClr val="6600CC"/>
              </a:buClr>
              <a:buSzPct val="90000"/>
              <a:buFont typeface="Arial" pitchFamily="34" charset="0"/>
              <a:buBlip>
                <a:blip r:embed="rId2"/>
              </a:buBlip>
            </a:pPr>
            <a:r>
              <a:rPr lang="en-US" sz="3000" b="1" dirty="0" smtClean="0">
                <a:cs typeface="Times New Roman" pitchFamily="18" charset="0"/>
                <a:sym typeface="Symbol" pitchFamily="18" charset="2"/>
              </a:rPr>
              <a:t>Where to obtain care if complication occur .</a:t>
            </a:r>
          </a:p>
        </p:txBody>
      </p:sp>
      <p:sp>
        <p:nvSpPr>
          <p:cNvPr id="3" name="Rectangle 3"/>
          <p:cNvSpPr txBox="1">
            <a:spLocks noChangeArrowheads="1"/>
          </p:cNvSpPr>
          <p:nvPr/>
        </p:nvSpPr>
        <p:spPr bwMode="auto">
          <a:xfrm>
            <a:off x="142876" y="285728"/>
            <a:ext cx="8715404" cy="114300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Post dialysis care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21858">
                                            <p:txEl>
                                              <p:pRg st="0" end="0"/>
                                            </p:txEl>
                                          </p:spTgt>
                                        </p:tgtEl>
                                        <p:attrNameLst>
                                          <p:attrName>style.visibility</p:attrName>
                                        </p:attrNameLst>
                                      </p:cBhvr>
                                      <p:to>
                                        <p:strVal val="visible"/>
                                      </p:to>
                                    </p:set>
                                    <p:anim calcmode="lin" valueType="num">
                                      <p:cBhvr>
                                        <p:cTn id="12" dur="500" fill="hold"/>
                                        <p:tgtEl>
                                          <p:spTgt spid="12185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185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185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1858">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nodeType="afterEffect">
                                  <p:stCondLst>
                                    <p:cond delay="0"/>
                                  </p:stCondLst>
                                  <p:childTnLst>
                                    <p:set>
                                      <p:cBhvr>
                                        <p:cTn id="18" dur="1" fill="hold">
                                          <p:stCondLst>
                                            <p:cond delay="0"/>
                                          </p:stCondLst>
                                        </p:cTn>
                                        <p:tgtEl>
                                          <p:spTgt spid="121858">
                                            <p:txEl>
                                              <p:pRg st="1" end="1"/>
                                            </p:txEl>
                                          </p:spTgt>
                                        </p:tgtEl>
                                        <p:attrNameLst>
                                          <p:attrName>style.visibility</p:attrName>
                                        </p:attrNameLst>
                                      </p:cBhvr>
                                      <p:to>
                                        <p:strVal val="visible"/>
                                      </p:to>
                                    </p:set>
                                    <p:anim calcmode="lin" valueType="num">
                                      <p:cBhvr>
                                        <p:cTn id="19" dur="500" fill="hold"/>
                                        <p:tgtEl>
                                          <p:spTgt spid="12185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2185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2185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2185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9" presetClass="entr" presetSubtype="0" accel="100000" fill="hold" nodeType="afterEffect">
                                  <p:stCondLst>
                                    <p:cond delay="0"/>
                                  </p:stCondLst>
                                  <p:childTnLst>
                                    <p:set>
                                      <p:cBhvr>
                                        <p:cTn id="25" dur="1" fill="hold">
                                          <p:stCondLst>
                                            <p:cond delay="0"/>
                                          </p:stCondLst>
                                        </p:cTn>
                                        <p:tgtEl>
                                          <p:spTgt spid="121858">
                                            <p:txEl>
                                              <p:pRg st="2" end="2"/>
                                            </p:txEl>
                                          </p:spTgt>
                                        </p:tgtEl>
                                        <p:attrNameLst>
                                          <p:attrName>style.visibility</p:attrName>
                                        </p:attrNameLst>
                                      </p:cBhvr>
                                      <p:to>
                                        <p:strVal val="visible"/>
                                      </p:to>
                                    </p:set>
                                    <p:anim calcmode="lin" valueType="num">
                                      <p:cBhvr>
                                        <p:cTn id="26" dur="500" fill="hold"/>
                                        <p:tgtEl>
                                          <p:spTgt spid="12185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185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185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1858">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39" presetClass="entr" presetSubtype="0" accel="100000" fill="hold" nodeType="afterEffect">
                                  <p:stCondLst>
                                    <p:cond delay="0"/>
                                  </p:stCondLst>
                                  <p:childTnLst>
                                    <p:set>
                                      <p:cBhvr>
                                        <p:cTn id="32" dur="1" fill="hold">
                                          <p:stCondLst>
                                            <p:cond delay="0"/>
                                          </p:stCondLst>
                                        </p:cTn>
                                        <p:tgtEl>
                                          <p:spTgt spid="121858">
                                            <p:txEl>
                                              <p:pRg st="3" end="3"/>
                                            </p:txEl>
                                          </p:spTgt>
                                        </p:tgtEl>
                                        <p:attrNameLst>
                                          <p:attrName>style.visibility</p:attrName>
                                        </p:attrNameLst>
                                      </p:cBhvr>
                                      <p:to>
                                        <p:strVal val="visible"/>
                                      </p:to>
                                    </p:set>
                                    <p:anim calcmode="lin" valueType="num">
                                      <p:cBhvr>
                                        <p:cTn id="33" dur="500" fill="hold"/>
                                        <p:tgtEl>
                                          <p:spTgt spid="12185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2185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2185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21858">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39" presetClass="entr" presetSubtype="0" accel="100000" fill="hold" nodeType="afterEffect">
                                  <p:stCondLst>
                                    <p:cond delay="0"/>
                                  </p:stCondLst>
                                  <p:childTnLst>
                                    <p:set>
                                      <p:cBhvr>
                                        <p:cTn id="39" dur="1" fill="hold">
                                          <p:stCondLst>
                                            <p:cond delay="0"/>
                                          </p:stCondLst>
                                        </p:cTn>
                                        <p:tgtEl>
                                          <p:spTgt spid="121858">
                                            <p:txEl>
                                              <p:pRg st="4" end="4"/>
                                            </p:txEl>
                                          </p:spTgt>
                                        </p:tgtEl>
                                        <p:attrNameLst>
                                          <p:attrName>style.visibility</p:attrName>
                                        </p:attrNameLst>
                                      </p:cBhvr>
                                      <p:to>
                                        <p:strVal val="visible"/>
                                      </p:to>
                                    </p:set>
                                    <p:anim calcmode="lin" valueType="num">
                                      <p:cBhvr>
                                        <p:cTn id="40" dur="500" fill="hold"/>
                                        <p:tgtEl>
                                          <p:spTgt spid="12185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2185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2185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2185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a:xfrm>
            <a:off x="285720" y="2000240"/>
            <a:ext cx="8458200" cy="4286280"/>
          </a:xfrm>
        </p:spPr>
        <p:style>
          <a:lnRef idx="2">
            <a:schemeClr val="accent4"/>
          </a:lnRef>
          <a:fillRef idx="1">
            <a:schemeClr val="lt1"/>
          </a:fillRef>
          <a:effectRef idx="0">
            <a:schemeClr val="accent4"/>
          </a:effectRef>
          <a:fontRef idx="minor">
            <a:schemeClr val="dk1"/>
          </a:fontRef>
        </p:style>
        <p:txBody>
          <a:bodyPr/>
          <a:lstStyle/>
          <a:p>
            <a:pPr marL="1079500" lvl="1" indent="-466725" algn="justLow">
              <a:lnSpc>
                <a:spcPct val="130000"/>
              </a:lnSpc>
              <a:spcBef>
                <a:spcPts val="700"/>
              </a:spcBef>
              <a:buClr>
                <a:srgbClr val="6600CC"/>
              </a:buClr>
              <a:buSzPct val="90000"/>
              <a:buBlip>
                <a:blip r:embed="rId2"/>
              </a:buBlip>
            </a:pPr>
            <a:r>
              <a:rPr lang="en-US" sz="3600" b="1" dirty="0" smtClean="0">
                <a:cs typeface="Times New Roman" pitchFamily="18" charset="0"/>
                <a:sym typeface="Symbol" pitchFamily="18" charset="2"/>
              </a:rPr>
              <a:t>Care of vascular access .( inspect the skin over fistula  or graft for sign of infection, wash skin with soap and water, avoid puncture at the same site )</a:t>
            </a:r>
          </a:p>
          <a:p>
            <a:pPr marL="1079500" lvl="1" indent="-466725" algn="justLow">
              <a:lnSpc>
                <a:spcPct val="130000"/>
              </a:lnSpc>
              <a:spcBef>
                <a:spcPts val="700"/>
              </a:spcBef>
              <a:buClr>
                <a:srgbClr val="6600CC"/>
              </a:buClr>
              <a:buSzPct val="90000"/>
              <a:buFont typeface="Arial" pitchFamily="34" charset="0"/>
              <a:buBlip>
                <a:blip r:embed="rId2"/>
              </a:buBlip>
            </a:pPr>
            <a:endParaRPr lang="en-US" sz="3600" b="1" dirty="0" smtClean="0">
              <a:cs typeface="Times New Roman" pitchFamily="18" charset="0"/>
              <a:sym typeface="Symbol" pitchFamily="18" charset="2"/>
            </a:endParaRPr>
          </a:p>
        </p:txBody>
      </p:sp>
      <p:sp>
        <p:nvSpPr>
          <p:cNvPr id="3" name="Rectangle 3"/>
          <p:cNvSpPr txBox="1">
            <a:spLocks noChangeArrowheads="1"/>
          </p:cNvSpPr>
          <p:nvPr/>
        </p:nvSpPr>
        <p:spPr bwMode="auto">
          <a:xfrm>
            <a:off x="142876" y="285728"/>
            <a:ext cx="8715404" cy="114300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marL="468000" indent="-468000">
              <a:lnSpc>
                <a:spcPct val="110000"/>
              </a:lnSpc>
              <a:spcBef>
                <a:spcPts val="700"/>
              </a:spcBef>
              <a:buClr>
                <a:srgbClr val="FFFF00"/>
              </a:buClr>
              <a:buSzPct val="90000"/>
              <a:buFont typeface="Wingdings" pitchFamily="2" charset="2"/>
              <a:buNone/>
              <a:defRPr/>
            </a:pPr>
            <a:r>
              <a:rPr lang="en-US" sz="3600" b="1" spc="150" dirty="0">
                <a:ln w="11430"/>
                <a:solidFill>
                  <a:schemeClr val="tx1"/>
                </a:solidFill>
                <a:effectLst>
                  <a:outerShdw blurRad="25400" algn="tl" rotWithShape="0">
                    <a:srgbClr val="000000">
                      <a:alpha val="43000"/>
                    </a:srgbClr>
                  </a:outerShdw>
                </a:effectLst>
                <a:latin typeface="+mn-lt"/>
              </a:rPr>
              <a:t>Post dialysis care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p:cTn id="7" dur="500" fill="hold"/>
                                        <p:tgtEl>
                                          <p:spTgt spid="1157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57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57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5714">
                                            <p:txEl>
                                              <p:pRg st="0" end="0"/>
                                            </p:txEl>
                                          </p:spTgt>
                                        </p:tgtEl>
                                        <p:attrNameLst>
                                          <p:attrName>ppt_y</p:attrName>
                                        </p:attrNameLst>
                                      </p:cBhvr>
                                      <p:tavLst>
                                        <p:tav tm="0">
                                          <p:val>
                                            <p:strVal val="#ppt_y"/>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1"/>
            <a:ext cx="9144000" cy="1785925"/>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Pediatric Nephrology (Berlin, Germany) Hemodialysis in children general practical guidelines2005</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16739" name="Content Placeholder 2"/>
          <p:cNvSpPr>
            <a:spLocks noGrp="1"/>
          </p:cNvSpPr>
          <p:nvPr>
            <p:ph idx="1"/>
          </p:nvPr>
        </p:nvSpPr>
        <p:spPr>
          <a:xfrm>
            <a:off x="428596" y="1928802"/>
            <a:ext cx="8358187" cy="4572005"/>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Hemodialysis in children has benefited from major progress over the last 20 years. The morbidity of the sessions has decreased, even disappeared, seizures being exceptional, hypotensive episodes or headaches rare, and pain related to the fistula puncture effectively prevented by xylocaine ointment. </a:t>
            </a:r>
            <a:endParaRPr lang="ar-EG" sz="30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16739">
                                            <p:bg/>
                                          </p:spTgt>
                                        </p:tgtEl>
                                        <p:attrNameLst>
                                          <p:attrName>style.visibility</p:attrName>
                                        </p:attrNameLst>
                                      </p:cBhvr>
                                      <p:to>
                                        <p:strVal val="visible"/>
                                      </p:to>
                                    </p:set>
                                    <p:anim calcmode="lin" valueType="num">
                                      <p:cBhvr>
                                        <p:cTn id="12" dur="500" fill="hold"/>
                                        <p:tgtEl>
                                          <p:spTgt spid="116739">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16739">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16739">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16739">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16739">
                                            <p:txEl>
                                              <p:pRg st="0" end="0"/>
                                            </p:txEl>
                                          </p:spTgt>
                                        </p:tgtEl>
                                        <p:attrNameLst>
                                          <p:attrName>style.visibility</p:attrName>
                                        </p:attrNameLst>
                                      </p:cBhvr>
                                      <p:to>
                                        <p:strVal val="visible"/>
                                      </p:to>
                                    </p:set>
                                    <p:anim calcmode="lin" valueType="num">
                                      <p:cBhvr>
                                        <p:cTn id="20" dur="500" fill="hold"/>
                                        <p:tgtEl>
                                          <p:spTgt spid="1167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167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167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16739"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428625" y="809625"/>
            <a:ext cx="8072438" cy="5355679"/>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000" b="1" dirty="0" smtClean="0">
                <a:cs typeface="Times New Roman" pitchFamily="18" charset="0"/>
                <a:sym typeface="Symbol" pitchFamily="18" charset="2"/>
              </a:rPr>
              <a:t>The newer machines enable precise control of ultra filtration volumetric assessment and continuous blood volume monitoring during the session, buffered bicarbonate has become a standard technique, synthetic more biocompatible membranes and specific material available for babies/infants have been developed</a:t>
            </a:r>
            <a:endParaRPr lang="ar-EG" sz="30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7762">
                                            <p:bg/>
                                          </p:spTgt>
                                        </p:tgtEl>
                                        <p:attrNameLst>
                                          <p:attrName>style.visibility</p:attrName>
                                        </p:attrNameLst>
                                      </p:cBhvr>
                                      <p:to>
                                        <p:strVal val="visible"/>
                                      </p:to>
                                    </p:set>
                                    <p:anim calcmode="lin" valueType="num">
                                      <p:cBhvr>
                                        <p:cTn id="7" dur="500" fill="hold"/>
                                        <p:tgtEl>
                                          <p:spTgt spid="117762">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7762">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7762">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7762">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17762">
                                            <p:txEl>
                                              <p:pRg st="0" end="0"/>
                                            </p:txEl>
                                          </p:spTgt>
                                        </p:tgtEl>
                                        <p:attrNameLst>
                                          <p:attrName>style.visibility</p:attrName>
                                        </p:attrNameLst>
                                      </p:cBhvr>
                                      <p:to>
                                        <p:strVal val="visible"/>
                                      </p:to>
                                    </p:set>
                                    <p:anim calcmode="lin" valueType="num">
                                      <p:cBhvr>
                                        <p:cTn id="15" dur="500" fill="hold"/>
                                        <p:tgtEl>
                                          <p:spTgt spid="11776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1776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1776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177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642938" y="1143000"/>
            <a:ext cx="7815262" cy="5119688"/>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Last, the availability of erythropoietin and of growth hormone and the promising results from enhanced dialysis dose on both growth and cardiac function, all give the dialyzed child a real increased quality of life. </a:t>
            </a:r>
            <a:endParaRPr lang="ar-EG"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8786">
                                            <p:bg/>
                                          </p:spTgt>
                                        </p:tgtEl>
                                        <p:attrNameLst>
                                          <p:attrName>style.visibility</p:attrName>
                                        </p:attrNameLst>
                                      </p:cBhvr>
                                      <p:to>
                                        <p:strVal val="visible"/>
                                      </p:to>
                                    </p:set>
                                    <p:anim calcmode="lin" valueType="num">
                                      <p:cBhvr>
                                        <p:cTn id="7" dur="500" fill="hold"/>
                                        <p:tgtEl>
                                          <p:spTgt spid="118786">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8786">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8786">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8786">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18786">
                                            <p:txEl>
                                              <p:pRg st="0" end="0"/>
                                            </p:txEl>
                                          </p:spTgt>
                                        </p:tgtEl>
                                        <p:attrNameLst>
                                          <p:attrName>style.visibility</p:attrName>
                                        </p:attrNameLst>
                                      </p:cBhvr>
                                      <p:to>
                                        <p:strVal val="visible"/>
                                      </p:to>
                                    </p:set>
                                    <p:anim calcmode="lin" valueType="num">
                                      <p:cBhvr>
                                        <p:cTn id="15" dur="500" fill="hold"/>
                                        <p:tgtEl>
                                          <p:spTgt spid="11878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1878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1878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1878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428625" y="857250"/>
            <a:ext cx="8143875" cy="5405438"/>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b="1" dirty="0" smtClean="0">
                <a:cs typeface="Times New Roman" pitchFamily="18" charset="0"/>
                <a:sym typeface="Symbol" pitchFamily="18" charset="2"/>
              </a:rPr>
              <a:t>In theory, reduction of dialysis prescription to only a urea dialysis dose achieved by three short (3-h) dialysis sessions, should be abandoned for long term dialyzed children and replaced by optimum dialysis obtained with longer (4 and more hours) and/or more frequent (daily: 5 to 6) sessions.</a:t>
            </a:r>
          </a:p>
          <a:p>
            <a:pPr marL="466725" indent="-466725" algn="justLow">
              <a:lnSpc>
                <a:spcPct val="130000"/>
              </a:lnSpc>
              <a:spcBef>
                <a:spcPts val="700"/>
              </a:spcBef>
              <a:buClr>
                <a:srgbClr val="6600CC"/>
              </a:buClr>
              <a:buSzPct val="90000"/>
              <a:buFont typeface="Wingdings" pitchFamily="2" charset="2"/>
              <a:buChar char="v"/>
            </a:pPr>
            <a:endParaRPr lang="ar-EG"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9810">
                                            <p:bg/>
                                          </p:spTgt>
                                        </p:tgtEl>
                                        <p:attrNameLst>
                                          <p:attrName>style.visibility</p:attrName>
                                        </p:attrNameLst>
                                      </p:cBhvr>
                                      <p:to>
                                        <p:strVal val="visible"/>
                                      </p:to>
                                    </p:set>
                                    <p:anim calcmode="lin" valueType="num">
                                      <p:cBhvr>
                                        <p:cTn id="7" dur="500" fill="hold"/>
                                        <p:tgtEl>
                                          <p:spTgt spid="119810">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9810">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9810">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9810">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19810">
                                            <p:txEl>
                                              <p:pRg st="0" end="0"/>
                                            </p:txEl>
                                          </p:spTgt>
                                        </p:tgtEl>
                                        <p:attrNameLst>
                                          <p:attrName>style.visibility</p:attrName>
                                        </p:attrNameLst>
                                      </p:cBhvr>
                                      <p:to>
                                        <p:strVal val="visible"/>
                                      </p:to>
                                    </p:set>
                                    <p:anim calcmode="lin" valueType="num">
                                      <p:cBhvr>
                                        <p:cTn id="15" dur="500" fill="hold"/>
                                        <p:tgtEl>
                                          <p:spTgt spid="1198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198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198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198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714375" y="1147763"/>
            <a:ext cx="7743825" cy="449580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4000" b="1" dirty="0" smtClean="0">
                <a:cs typeface="Times New Roman" pitchFamily="18" charset="0"/>
                <a:sym typeface="Symbol" pitchFamily="18" charset="2"/>
              </a:rPr>
              <a:t>But for such a daily dialysis strategy all the costs must be considered. On the one hand the financial cost cannot be neglected. </a:t>
            </a:r>
            <a:endParaRPr lang="ar-EG" sz="40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p:cTn id="7" dur="500" fill="hold"/>
                                        <p:tgtEl>
                                          <p:spTgt spid="12083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083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083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08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614363" y="1071563"/>
            <a:ext cx="7886700" cy="4495800"/>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Daily hemodialysis is one approach, perhaps the only one, to achieve phosphate purification and thereby maintain the calcium × phosphorus product in the optimum range of 3.3 to 4.4 mmol2 mL−2.</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21858">
                                            <p:bg/>
                                          </p:spTgt>
                                        </p:tgtEl>
                                        <p:attrNameLst>
                                          <p:attrName>style.visibility</p:attrName>
                                        </p:attrNameLst>
                                      </p:cBhvr>
                                      <p:to>
                                        <p:strVal val="visible"/>
                                      </p:to>
                                    </p:set>
                                    <p:anim calcmode="lin" valueType="num">
                                      <p:cBhvr>
                                        <p:cTn id="7" dur="500" fill="hold"/>
                                        <p:tgtEl>
                                          <p:spTgt spid="121858">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1858">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1858">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1858">
                                            <p:bg/>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21858">
                                            <p:txEl>
                                              <p:pRg st="0" end="0"/>
                                            </p:txEl>
                                          </p:spTgt>
                                        </p:tgtEl>
                                        <p:attrNameLst>
                                          <p:attrName>style.visibility</p:attrName>
                                        </p:attrNameLst>
                                      </p:cBhvr>
                                      <p:to>
                                        <p:strVal val="visible"/>
                                      </p:to>
                                    </p:set>
                                    <p:anim calcmode="lin" valueType="num">
                                      <p:cBhvr>
                                        <p:cTn id="15" dur="500" fill="hold"/>
                                        <p:tgtEl>
                                          <p:spTgt spid="12185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2185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2185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218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8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Complications of acute PD:</a:t>
            </a:r>
            <a:endParaRPr lang="ar-EG" sz="4800" b="1" spc="150" dirty="0" smtClean="0">
              <a:ln w="11430"/>
              <a:effectLst>
                <a:outerShdw blurRad="25400" algn="tl" rotWithShape="0">
                  <a:srgbClr val="000000">
                    <a:alpha val="43000"/>
                  </a:srgbClr>
                </a:outerShdw>
              </a:effectLst>
              <a:latin typeface="+mn-lt"/>
              <a:ea typeface="+mn-ea"/>
              <a:sym typeface="Symbol" pitchFamily="18" charset="2"/>
            </a:endParaRPr>
          </a:p>
        </p:txBody>
      </p:sp>
      <p:sp>
        <p:nvSpPr>
          <p:cNvPr id="122883" name="Content Placeholder 2"/>
          <p:cNvSpPr>
            <a:spLocks noGrp="1"/>
          </p:cNvSpPr>
          <p:nvPr>
            <p:ph idx="1"/>
          </p:nvPr>
        </p:nvSpPr>
        <p:spPr>
          <a:xfrm>
            <a:off x="457200" y="1714500"/>
            <a:ext cx="8229600"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Leakages can be a difficult problem and are mostly due to a leakage around the catheter. The incidence can be reduced by proper surgical technique or resurturing around a percutaneous catheter.</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22883">
                                            <p:bg/>
                                          </p:spTgt>
                                        </p:tgtEl>
                                        <p:attrNameLst>
                                          <p:attrName>style.visibility</p:attrName>
                                        </p:attrNameLst>
                                      </p:cBhvr>
                                      <p:to>
                                        <p:strVal val="visible"/>
                                      </p:to>
                                    </p:set>
                                    <p:anim calcmode="lin" valueType="num">
                                      <p:cBhvr>
                                        <p:cTn id="12" dur="500" fill="hold"/>
                                        <p:tgtEl>
                                          <p:spTgt spid="12288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2883">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2883">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288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2883">
                                            <p:txEl>
                                              <p:pRg st="0" end="0"/>
                                            </p:txEl>
                                          </p:spTgt>
                                        </p:tgtEl>
                                        <p:attrNameLst>
                                          <p:attrName>style.visibility</p:attrName>
                                        </p:attrNameLst>
                                      </p:cBhvr>
                                      <p:to>
                                        <p:strVal val="visible"/>
                                      </p:to>
                                    </p:set>
                                    <p:anim calcmode="lin" valueType="num">
                                      <p:cBhvr>
                                        <p:cTn id="20" dur="500" fill="hold"/>
                                        <p:tgtEl>
                                          <p:spTgt spid="1228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28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28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883"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Complications of acute PD:(AAP2010)</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23907" name="Content Placeholder 2"/>
          <p:cNvSpPr>
            <a:spLocks noGrp="1"/>
          </p:cNvSpPr>
          <p:nvPr>
            <p:ph idx="1"/>
          </p:nvPr>
        </p:nvSpPr>
        <p:spPr>
          <a:xfrm>
            <a:off x="428625" y="1831975"/>
            <a:ext cx="8229600"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Poor drainage due to mechanical blockage or catheter migration is all too common. Flushing the catheter and preventing fibrin accumulation by increasing the heparin dosage and/or urokinase is suggested initially.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 calcmode="lin" valueType="num">
                                      <p:cBhvr>
                                        <p:cTn id="12" dur="500" fill="hold"/>
                                        <p:tgtEl>
                                          <p:spTgt spid="1239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39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39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574796970"/>
              </p:ext>
            </p:extLst>
          </p:nvPr>
        </p:nvGraphicFramePr>
        <p:xfrm>
          <a:off x="608013" y="2060848"/>
          <a:ext cx="7893050" cy="379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noChangeArrowheads="1"/>
          </p:cNvSpPr>
          <p:nvPr/>
        </p:nvSpPr>
        <p:spPr bwMode="auto">
          <a:xfrm>
            <a:off x="714349" y="571501"/>
            <a:ext cx="7786742" cy="98529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eaLnBrk="1" hangingPunct="1">
              <a:lnSpc>
                <a:spcPct val="100000"/>
              </a:lnSpc>
              <a:buClrTx/>
              <a:buSzTx/>
              <a:buFontTx/>
              <a:buNone/>
              <a:defRPr/>
            </a:pPr>
            <a:r>
              <a:rPr lang="en-US" altLang="ko-KR" sz="3600" b="1" spc="150" dirty="0" smtClean="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rPr>
              <a:t>The role of nephrons</a:t>
            </a:r>
            <a:endParaRPr lang="en-US" altLang="ko-KR" sz="3600" b="1" spc="150" dirty="0">
              <a:ln w="11430"/>
              <a:solidFill>
                <a:schemeClr val="tx1"/>
              </a:solidFill>
              <a:effectLst>
                <a:outerShdw blurRad="25400" algn="tl" rotWithShape="0">
                  <a:srgbClr val="000000">
                    <a:alpha val="43000"/>
                  </a:srgbClr>
                </a:outerShdw>
              </a:effectLst>
              <a:latin typeface="Arial" pitchFamily="34" charset="0"/>
              <a:ea typeface="Gulim" pitchFamily="34"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graphicEl>
                                              <a:dgm id="{CF45BFF3-A623-4556-80D1-3B26C9921646}"/>
                                            </p:graphicEl>
                                          </p:spTgt>
                                        </p:tgtEl>
                                        <p:attrNameLst>
                                          <p:attrName>style.visibility</p:attrName>
                                        </p:attrNameLst>
                                      </p:cBhvr>
                                      <p:to>
                                        <p:strVal val="visible"/>
                                      </p:to>
                                    </p:set>
                                    <p:animEffect transition="in" filter="wipe(left)">
                                      <p:cBhvr>
                                        <p:cTn id="13" dur="500"/>
                                        <p:tgtEl>
                                          <p:spTgt spid="3">
                                            <p:graphicEl>
                                              <a:dgm id="{CF45BFF3-A623-4556-80D1-3B26C992164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graphicEl>
                                              <a:dgm id="{0DDE4C20-FB3F-4386-9161-77C84FDBAFAB}"/>
                                            </p:graphicEl>
                                          </p:spTgt>
                                        </p:tgtEl>
                                        <p:attrNameLst>
                                          <p:attrName>style.visibility</p:attrName>
                                        </p:attrNameLst>
                                      </p:cBhvr>
                                      <p:to>
                                        <p:strVal val="visible"/>
                                      </p:to>
                                    </p:set>
                                    <p:animEffect transition="in" filter="wipe(left)">
                                      <p:cBhvr>
                                        <p:cTn id="18" dur="500"/>
                                        <p:tgtEl>
                                          <p:spTgt spid="3">
                                            <p:graphicEl>
                                              <a:dgm id="{0DDE4C20-FB3F-4386-9161-77C84FDBAF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8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Complications of acute PD:</a:t>
            </a:r>
            <a:endParaRPr lang="ar-EG" sz="48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24931" name="Content Placeholder 2"/>
          <p:cNvSpPr>
            <a:spLocks noGrp="1"/>
          </p:cNvSpPr>
          <p:nvPr>
            <p:ph idx="1"/>
          </p:nvPr>
        </p:nvSpPr>
        <p:spPr>
          <a:xfrm>
            <a:off x="428625" y="1500188"/>
            <a:ext cx="8229600" cy="5072084"/>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Hernias can be a problem in neonates and infants, particularly males. They do not usually require interruption of PD and can be repaired electively by laparoscopic or direct measures when the child’s clinical condition has improved or stabilized.</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ppt_w</p:attrName>
                                        </p:attrNameLst>
                                      </p:cBhvr>
                                      <p:tavLst>
                                        <p:tav tm="0">
                                          <p:val>
                                            <p:fltVal val="0"/>
                                          </p:val>
                                        </p:tav>
                                        <p:tav tm="100000">
                                          <p:val>
                                            <p:strVal val="#ppt_w"/>
                                          </p:val>
                                        </p:tav>
                                      </p:tavLst>
                                    </p:anim>
                                    <p:anim calcmode="lin" valueType="num">
                                      <p:cBhvr>
                                        <p:cTn id="8" dur="500" fill="hold"/>
                                        <p:tgtEl>
                                          <p:spTgt spid="1249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nodeType="afterEffect">
                                  <p:stCondLst>
                                    <p:cond delay="0"/>
                                  </p:stCondLst>
                                  <p:childTnLst>
                                    <p:set>
                                      <p:cBhvr>
                                        <p:cTn id="11" dur="1" fill="hold">
                                          <p:stCondLst>
                                            <p:cond delay="0"/>
                                          </p:stCondLst>
                                        </p:cTn>
                                        <p:tgtEl>
                                          <p:spTgt spid="124931">
                                            <p:txEl>
                                              <p:pRg st="0" end="0"/>
                                            </p:txEl>
                                          </p:spTgt>
                                        </p:tgtEl>
                                        <p:attrNameLst>
                                          <p:attrName>style.visibility</p:attrName>
                                        </p:attrNameLst>
                                      </p:cBhvr>
                                      <p:to>
                                        <p:strVal val="visible"/>
                                      </p:to>
                                    </p:set>
                                    <p:anim calcmode="lin" valueType="num">
                                      <p:cBhvr>
                                        <p:cTn id="12" dur="500" fill="hold"/>
                                        <p:tgtEl>
                                          <p:spTgt spid="1249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49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49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48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Complications of acute PD:</a:t>
            </a:r>
            <a:endParaRPr lang="ar-EG" sz="48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25955" name="Content Placeholder 2"/>
          <p:cNvSpPr>
            <a:spLocks noGrp="1"/>
          </p:cNvSpPr>
          <p:nvPr>
            <p:ph idx="1"/>
          </p:nvPr>
        </p:nvSpPr>
        <p:spPr>
          <a:xfrm>
            <a:off x="457200" y="1831975"/>
            <a:ext cx="7972425" cy="4525963"/>
          </a:xfrm>
        </p:spPr>
        <p:style>
          <a:lnRef idx="2">
            <a:schemeClr val="accent4"/>
          </a:lnRef>
          <a:fillRef idx="1">
            <a:schemeClr val="lt1"/>
          </a:fillRef>
          <a:effectRef idx="0">
            <a:schemeClr val="accent4"/>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Peritonitis remains a constant threat, especially if there has been a lot of manipulation of the catheter. The standard features of cloudy PD fluid require urgent attention.</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500" fill="hold"/>
                                        <p:tgtEl>
                                          <p:spTgt spid="125954"/>
                                        </p:tgtEl>
                                        <p:attrNameLst>
                                          <p:attrName>ppt_w</p:attrName>
                                        </p:attrNameLst>
                                      </p:cBhvr>
                                      <p:tavLst>
                                        <p:tav tm="0">
                                          <p:val>
                                            <p:fltVal val="0"/>
                                          </p:val>
                                        </p:tav>
                                        <p:tav tm="100000">
                                          <p:val>
                                            <p:strVal val="#ppt_w"/>
                                          </p:val>
                                        </p:tav>
                                      </p:tavLst>
                                    </p:anim>
                                    <p:anim calcmode="lin" valueType="num">
                                      <p:cBhvr>
                                        <p:cTn id="8" dur="500" fill="hold"/>
                                        <p:tgtEl>
                                          <p:spTgt spid="1259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25955">
                                            <p:bg/>
                                          </p:spTgt>
                                        </p:tgtEl>
                                        <p:attrNameLst>
                                          <p:attrName>style.visibility</p:attrName>
                                        </p:attrNameLst>
                                      </p:cBhvr>
                                      <p:to>
                                        <p:strVal val="visible"/>
                                      </p:to>
                                    </p:set>
                                    <p:anim calcmode="lin" valueType="num">
                                      <p:cBhvr>
                                        <p:cTn id="12" dur="500" fill="hold"/>
                                        <p:tgtEl>
                                          <p:spTgt spid="125955">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5955">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5955">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5955">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5955">
                                            <p:txEl>
                                              <p:pRg st="0" end="0"/>
                                            </p:txEl>
                                          </p:spTgt>
                                        </p:tgtEl>
                                        <p:attrNameLst>
                                          <p:attrName>style.visibility</p:attrName>
                                        </p:attrNameLst>
                                      </p:cBhvr>
                                      <p:to>
                                        <p:strVal val="visible"/>
                                      </p:to>
                                    </p:set>
                                    <p:anim calcmode="lin" valueType="num">
                                      <p:cBhvr>
                                        <p:cTn id="20" dur="500" fill="hold"/>
                                        <p:tgtEl>
                                          <p:spTgt spid="1259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59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59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5"/>
            <a:ext cx="8229600" cy="939787"/>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Complications occurring during acute HD</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sp>
        <p:nvSpPr>
          <p:cNvPr id="126979" name="Content Placeholder 2"/>
          <p:cNvSpPr>
            <a:spLocks noGrp="1"/>
          </p:cNvSpPr>
          <p:nvPr>
            <p:ph idx="1"/>
          </p:nvPr>
        </p:nvSpPr>
        <p:spPr>
          <a:xfrm>
            <a:off x="428625" y="1903413"/>
            <a:ext cx="8229600" cy="4525962"/>
          </a:xfrm>
        </p:spPr>
        <p:style>
          <a:lnRef idx="1">
            <a:schemeClr val="accent1"/>
          </a:lnRef>
          <a:fillRef idx="2">
            <a:schemeClr val="accent1"/>
          </a:fillRef>
          <a:effectRef idx="1">
            <a:schemeClr val="accent1"/>
          </a:effectRef>
          <a:fontRef idx="minor">
            <a:schemeClr val="dk1"/>
          </a:fontRef>
        </p:style>
        <p:txBody>
          <a:bodyPr/>
          <a:lstStyle/>
          <a:p>
            <a:pPr marL="466725" indent="-466725" algn="justLow">
              <a:lnSpc>
                <a:spcPct val="130000"/>
              </a:lnSpc>
              <a:spcBef>
                <a:spcPts val="700"/>
              </a:spcBef>
              <a:buClr>
                <a:srgbClr val="6600CC"/>
              </a:buClr>
              <a:buSzPct val="90000"/>
              <a:buFont typeface="Wingdings" pitchFamily="2" charset="2"/>
              <a:buChar char="v"/>
            </a:pPr>
            <a:r>
              <a:rPr lang="en-US" sz="3600" b="1" dirty="0" smtClean="0">
                <a:cs typeface="Times New Roman" pitchFamily="18" charset="0"/>
                <a:sym typeface="Symbol" pitchFamily="18" charset="2"/>
              </a:rPr>
              <a:t>For hypotension, the ultrafiltration should be switched off and isotonic saline infused into the venous line until the blood pressure normalizes; additional 20% albumin 5 ml/kg might be helpful.</a:t>
            </a:r>
          </a:p>
          <a:p>
            <a:pPr marL="466725" indent="-466725" algn="justLow">
              <a:lnSpc>
                <a:spcPct val="130000"/>
              </a:lnSpc>
              <a:spcBef>
                <a:spcPts val="700"/>
              </a:spcBef>
              <a:buClr>
                <a:srgbClr val="6600CC"/>
              </a:buClr>
              <a:buSzPct val="90000"/>
              <a:buFont typeface="Wingdings" pitchFamily="2" charset="2"/>
              <a:buChar char="v"/>
            </a:pPr>
            <a:endParaRPr lang="ar-EG" sz="3600" b="1" dirty="0" smtClean="0">
              <a:cs typeface="Times New Roman" pitchFamily="18" charset="0"/>
              <a:sym typeface="Symbol" pitchFamily="18" charset="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126979">
                                            <p:bg/>
                                          </p:spTgt>
                                        </p:tgtEl>
                                        <p:attrNameLst>
                                          <p:attrName>style.visibility</p:attrName>
                                        </p:attrNameLst>
                                      </p:cBhvr>
                                      <p:to>
                                        <p:strVal val="visible"/>
                                      </p:to>
                                    </p:set>
                                    <p:anim calcmode="lin" valueType="num">
                                      <p:cBhvr>
                                        <p:cTn id="12" dur="500" fill="hold"/>
                                        <p:tgtEl>
                                          <p:spTgt spid="126979">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26979">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26979">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26979">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126979">
                                            <p:txEl>
                                              <p:pRg st="0" end="0"/>
                                            </p:txEl>
                                          </p:spTgt>
                                        </p:tgtEl>
                                        <p:attrNameLst>
                                          <p:attrName>style.visibility</p:attrName>
                                        </p:attrNameLst>
                                      </p:cBhvr>
                                      <p:to>
                                        <p:strVal val="visible"/>
                                      </p:to>
                                    </p:set>
                                    <p:anim calcmode="lin" valueType="num">
                                      <p:cBhvr>
                                        <p:cTn id="20" dur="500" fill="hold"/>
                                        <p:tgtEl>
                                          <p:spTgt spid="1269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69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69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6979"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57200" y="500063"/>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solidFill>
                  <a:schemeClr val="tx1"/>
                </a:solidFill>
                <a:effectLst>
                  <a:outerShdw blurRad="25400" algn="tl" rotWithShape="0">
                    <a:srgbClr val="000000">
                      <a:alpha val="43000"/>
                    </a:srgbClr>
                  </a:outerShdw>
                </a:effectLst>
                <a:latin typeface="+mn-lt"/>
                <a:ea typeface="+mn-ea"/>
                <a:cs typeface="Times New Roman" pitchFamily="18" charset="0"/>
                <a:sym typeface="Symbol" pitchFamily="18" charset="2"/>
              </a:rPr>
              <a:t>Complications occurring during acute HD</a:t>
            </a:r>
            <a:endParaRPr lang="ar-EG" sz="3600" b="1" spc="150" dirty="0" smtClean="0">
              <a:ln w="11430"/>
              <a:solidFill>
                <a:schemeClr val="tx1"/>
              </a:solidFill>
              <a:effectLst>
                <a:outerShdw blurRad="25400" algn="tl" rotWithShape="0">
                  <a:srgbClr val="000000">
                    <a:alpha val="43000"/>
                  </a:srgbClr>
                </a:outerShdw>
              </a:effectLst>
              <a:latin typeface="+mn-lt"/>
              <a:ea typeface="+mn-ea"/>
              <a:sym typeface="Symbol" pitchFamily="18" charset="2"/>
            </a:endParaRPr>
          </a:p>
        </p:txBody>
      </p:sp>
      <p:graphicFrame>
        <p:nvGraphicFramePr>
          <p:cNvPr id="4" name="Content Placeholder 3"/>
          <p:cNvGraphicFramePr>
            <a:graphicFrameLocks noGrp="1"/>
          </p:cNvGraphicFramePr>
          <p:nvPr>
            <p:ph idx="1"/>
          </p:nvPr>
        </p:nvGraphicFramePr>
        <p:xfrm>
          <a:off x="600075" y="1903413"/>
          <a:ext cx="782955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fill="hold"/>
                                        <p:tgtEl>
                                          <p:spTgt spid="112642"/>
                                        </p:tgtEl>
                                        <p:attrNameLst>
                                          <p:attrName>ppt_w</p:attrName>
                                        </p:attrNameLst>
                                      </p:cBhvr>
                                      <p:tavLst>
                                        <p:tav tm="0">
                                          <p:val>
                                            <p:fltVal val="0"/>
                                          </p:val>
                                        </p:tav>
                                        <p:tav tm="100000">
                                          <p:val>
                                            <p:strVal val="#ppt_w"/>
                                          </p:val>
                                        </p:tav>
                                      </p:tavLst>
                                    </p:anim>
                                    <p:anim calcmode="lin" valueType="num">
                                      <p:cBhvr>
                                        <p:cTn id="8" dur="500" fill="hold"/>
                                        <p:tgtEl>
                                          <p:spTgt spid="112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500063"/>
            <a:ext cx="8229600" cy="1143000"/>
          </a:xfrm>
        </p:spPr>
        <p:style>
          <a:lnRef idx="2">
            <a:schemeClr val="accent4"/>
          </a:lnRef>
          <a:fillRef idx="1">
            <a:schemeClr val="lt1"/>
          </a:fillRef>
          <a:effectRef idx="0">
            <a:schemeClr val="accent4"/>
          </a:effectRef>
          <a:fontRef idx="minor">
            <a:schemeClr val="dk1"/>
          </a:fontRef>
        </p:style>
        <p:txBody>
          <a:bodyPr rtlCol="0">
            <a:noAutofit/>
          </a:bodyPr>
          <a:lstStyle/>
          <a:p>
            <a:pPr eaLnBrk="1" fontAlgn="auto" hangingPunct="1">
              <a:spcAft>
                <a:spcPts val="0"/>
              </a:spcAft>
              <a:defRPr/>
            </a:pPr>
            <a:r>
              <a:rPr lang="en-US" sz="3600" b="1" spc="150" dirty="0" smtClean="0">
                <a:ln w="11430"/>
                <a:effectLst>
                  <a:outerShdw blurRad="25400" algn="tl" rotWithShape="0">
                    <a:srgbClr val="000000">
                      <a:alpha val="43000"/>
                    </a:srgbClr>
                  </a:outerShdw>
                </a:effectLst>
                <a:latin typeface="+mn-lt"/>
                <a:ea typeface="+mn-ea"/>
                <a:cs typeface="Times New Roman" pitchFamily="18" charset="0"/>
                <a:sym typeface="Symbol" pitchFamily="18" charset="2"/>
              </a:rPr>
              <a:t>Complications occurring during acute HD</a:t>
            </a:r>
            <a:endParaRPr lang="ar-EG" sz="3600" b="1" spc="150" dirty="0" smtClean="0">
              <a:ln w="11430"/>
              <a:effectLst>
                <a:outerShdw blurRad="25400" algn="tl" rotWithShape="0">
                  <a:srgbClr val="000000">
                    <a:alpha val="43000"/>
                  </a:srgbClr>
                </a:outerShdw>
              </a:effectLst>
              <a:latin typeface="+mn-lt"/>
              <a:ea typeface="+mn-ea"/>
              <a:sym typeface="Symbol" pitchFamily="18" charset="2"/>
            </a:endParaRPr>
          </a:p>
        </p:txBody>
      </p:sp>
      <p:graphicFrame>
        <p:nvGraphicFramePr>
          <p:cNvPr id="4" name="Content Placeholder 3"/>
          <p:cNvGraphicFramePr>
            <a:graphicFrameLocks noGrp="1"/>
          </p:cNvGraphicFramePr>
          <p:nvPr>
            <p:ph idx="1"/>
          </p:nvPr>
        </p:nvGraphicFramePr>
        <p:xfrm>
          <a:off x="457200" y="19034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500" fill="hold"/>
                                        <p:tgtEl>
                                          <p:spTgt spid="113666"/>
                                        </p:tgtEl>
                                        <p:attrNameLst>
                                          <p:attrName>ppt_w</p:attrName>
                                        </p:attrNameLst>
                                      </p:cBhvr>
                                      <p:tavLst>
                                        <p:tav tm="0">
                                          <p:val>
                                            <p:fltVal val="0"/>
                                          </p:val>
                                        </p:tav>
                                        <p:tav tm="100000">
                                          <p:val>
                                            <p:strVal val="#ppt_w"/>
                                          </p:val>
                                        </p:tav>
                                      </p:tavLst>
                                    </p:anim>
                                    <p:anim calcmode="lin" valueType="num">
                                      <p:cBhvr>
                                        <p:cTn id="8" dur="500" fill="hold"/>
                                        <p:tgtEl>
                                          <p:spTgt spid="1136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style>
          <a:lnRef idx="2">
            <a:schemeClr val="accent4"/>
          </a:lnRef>
          <a:fillRef idx="1">
            <a:schemeClr val="lt1"/>
          </a:fillRef>
          <a:effectRef idx="0">
            <a:schemeClr val="accent4"/>
          </a:effectRef>
          <a:fontRef idx="minor">
            <a:schemeClr val="dk1"/>
          </a:fontRef>
        </p:style>
        <p:txBody>
          <a:bodyPr/>
          <a:lstStyle/>
          <a:p>
            <a:r>
              <a:rPr lang="en-US" sz="3600" b="1" dirty="0" smtClean="0"/>
              <a:t>CDC  recommendations for preventing the transmission of infections in dialysis facilities. </a:t>
            </a:r>
            <a:endParaRPr lang="ar-KW" b="1" dirty="0"/>
          </a:p>
        </p:txBody>
      </p:sp>
      <p:sp>
        <p:nvSpPr>
          <p:cNvPr id="3" name="Content Placeholder 2"/>
          <p:cNvSpPr>
            <a:spLocks noGrp="1"/>
          </p:cNvSpPr>
          <p:nvPr>
            <p:ph idx="1"/>
          </p:nvPr>
        </p:nvSpPr>
        <p:spPr>
          <a:xfrm>
            <a:off x="457200" y="2071678"/>
            <a:ext cx="8229600" cy="4054485"/>
          </a:xfrm>
        </p:spPr>
        <p:style>
          <a:lnRef idx="2">
            <a:schemeClr val="accent4"/>
          </a:lnRef>
          <a:fillRef idx="1">
            <a:schemeClr val="lt1"/>
          </a:fillRef>
          <a:effectRef idx="0">
            <a:schemeClr val="accent4"/>
          </a:effectRef>
          <a:fontRef idx="minor">
            <a:schemeClr val="dk1"/>
          </a:fontRef>
        </p:style>
        <p:txBody>
          <a:bodyPr/>
          <a:lstStyle/>
          <a:p>
            <a:r>
              <a:rPr lang="en-US" b="1" dirty="0" smtClean="0"/>
              <a:t>These recommendations include:</a:t>
            </a:r>
          </a:p>
          <a:p>
            <a:r>
              <a:rPr lang="en-US" b="1" dirty="0" smtClean="0"/>
              <a:t>Surveillance and immunization for hepatitis B </a:t>
            </a:r>
          </a:p>
          <a:p>
            <a:r>
              <a:rPr lang="en-US" b="1" dirty="0" smtClean="0"/>
              <a:t>Using gloves any time contact is made with a dialysis machine </a:t>
            </a:r>
          </a:p>
          <a:p>
            <a:r>
              <a:rPr lang="en-US" b="1" dirty="0" smtClean="0"/>
              <a:t>Carefully monitoring how medications are administered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style>
          <a:lnRef idx="2">
            <a:schemeClr val="accent4"/>
          </a:lnRef>
          <a:fillRef idx="1">
            <a:schemeClr val="lt1"/>
          </a:fillRef>
          <a:effectRef idx="0">
            <a:schemeClr val="accent4"/>
          </a:effectRef>
          <a:fontRef idx="minor">
            <a:schemeClr val="dk1"/>
          </a:fontRef>
        </p:style>
        <p:txBody>
          <a:bodyPr/>
          <a:lstStyle/>
          <a:p>
            <a:r>
              <a:rPr lang="en-US" sz="3600" b="1" dirty="0" smtClean="0"/>
              <a:t>CDC  recommendations for preventing the transmission of infections in dialysis facilities. </a:t>
            </a:r>
            <a:endParaRPr lang="ar-KW" b="1" dirty="0"/>
          </a:p>
        </p:txBody>
      </p:sp>
      <p:sp>
        <p:nvSpPr>
          <p:cNvPr id="3" name="Content Placeholder 2"/>
          <p:cNvSpPr>
            <a:spLocks noGrp="1"/>
          </p:cNvSpPr>
          <p:nvPr>
            <p:ph idx="1"/>
          </p:nvPr>
        </p:nvSpPr>
        <p:spPr>
          <a:xfrm>
            <a:off x="457200" y="2071678"/>
            <a:ext cx="8229600" cy="4054485"/>
          </a:xfrm>
        </p:spPr>
        <p:style>
          <a:lnRef idx="2">
            <a:schemeClr val="accent4"/>
          </a:lnRef>
          <a:fillRef idx="1">
            <a:schemeClr val="lt1"/>
          </a:fillRef>
          <a:effectRef idx="0">
            <a:schemeClr val="accent4"/>
          </a:effectRef>
          <a:fontRef idx="minor">
            <a:schemeClr val="dk1"/>
          </a:fontRef>
        </p:style>
        <p:txBody>
          <a:bodyPr/>
          <a:lstStyle/>
          <a:p>
            <a:r>
              <a:rPr lang="en-US" b="1" dirty="0" smtClean="0"/>
              <a:t>Appropriate handling of dirty dialyzers </a:t>
            </a:r>
          </a:p>
          <a:p>
            <a:r>
              <a:rPr lang="en-US" b="1" dirty="0" smtClean="0"/>
              <a:t>Appropriate disinfection of the vascular access prior to cannulation </a:t>
            </a:r>
          </a:p>
          <a:p>
            <a:r>
              <a:rPr lang="en-US" b="1" dirty="0" smtClean="0"/>
              <a:t>Practices that prevent the potential for using supplies between patients (i.e., if something is taken to a patient station for use, it should not then be taken to another patient station). </a:t>
            </a:r>
          </a:p>
          <a:p>
            <a:endParaRPr lang="ar-KW"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sz="3600" b="1" dirty="0" smtClean="0"/>
              <a:t>These infection control practices include the following:</a:t>
            </a:r>
            <a:endParaRPr lang="ar-KW" sz="3600" b="1"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US" b="1" dirty="0" smtClean="0"/>
              <a:t>No food/drink in unit </a:t>
            </a:r>
          </a:p>
          <a:p>
            <a:r>
              <a:rPr lang="en-US" b="1" dirty="0" smtClean="0"/>
              <a:t>Limited family visits </a:t>
            </a:r>
          </a:p>
          <a:p>
            <a:r>
              <a:rPr lang="en-US" b="1" dirty="0" smtClean="0"/>
              <a:t>Hand washing and hand sanitizing </a:t>
            </a:r>
          </a:p>
          <a:p>
            <a:r>
              <a:rPr lang="en-US" b="1" dirty="0" smtClean="0"/>
              <a:t>Double bagging hazard trash </a:t>
            </a:r>
          </a:p>
          <a:p>
            <a:r>
              <a:rPr lang="en-US" b="1" dirty="0" smtClean="0"/>
              <a:t>Disinfection of dialysis equipment and blood spills </a:t>
            </a:r>
          </a:p>
          <a:p>
            <a:r>
              <a:rPr lang="en-US" b="1" dirty="0" smtClean="0"/>
              <a:t>Ensuring equipment is in good working condition and placed in correct storage areas </a:t>
            </a:r>
          </a:p>
          <a:p>
            <a:endParaRPr lang="ar-KW"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dirty="0"/>
          </a:p>
        </p:txBody>
      </p:sp>
      <p:pic>
        <p:nvPicPr>
          <p:cNvPr id="4" name="Content Placeholder 3" descr="imagesCA5AW11K.jpg"/>
          <p:cNvPicPr>
            <a:picLocks noGrp="1" noChangeAspect="1"/>
          </p:cNvPicPr>
          <p:nvPr>
            <p:ph idx="1"/>
          </p:nvPr>
        </p:nvPicPr>
        <p:blipFill>
          <a:blip r:embed="rId2"/>
          <a:stretch>
            <a:fillRect/>
          </a:stretch>
        </p:blipFill>
        <p:spPr>
          <a:xfrm>
            <a:off x="3390900" y="1428736"/>
            <a:ext cx="2362200" cy="4500594"/>
          </a:xfrm>
        </p:spPr>
      </p:pic>
      <p:pic>
        <p:nvPicPr>
          <p:cNvPr id="5" name="Picture 4" descr="iki.png"/>
          <p:cNvPicPr>
            <a:picLocks noChangeAspect="1"/>
          </p:cNvPicPr>
          <p:nvPr/>
        </p:nvPicPr>
        <p:blipFill>
          <a:blip r:embed="rId3"/>
          <a:stretch>
            <a:fillRect/>
          </a:stretch>
        </p:blipFill>
        <p:spPr>
          <a:xfrm>
            <a:off x="6072198" y="428604"/>
            <a:ext cx="2714644" cy="4071966"/>
          </a:xfrm>
          <a:prstGeom prst="rect">
            <a:avLst/>
          </a:prstGeom>
        </p:spPr>
      </p:pic>
      <p:pic>
        <p:nvPicPr>
          <p:cNvPr id="6" name="Picture 5" descr="yhyhtyh.png"/>
          <p:cNvPicPr>
            <a:picLocks noChangeAspect="1"/>
          </p:cNvPicPr>
          <p:nvPr/>
        </p:nvPicPr>
        <p:blipFill>
          <a:blip r:embed="rId4"/>
          <a:stretch>
            <a:fillRect/>
          </a:stretch>
        </p:blipFill>
        <p:spPr>
          <a:xfrm>
            <a:off x="357158" y="928670"/>
            <a:ext cx="2619375" cy="3324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sz="3600" b="1" dirty="0" smtClean="0"/>
              <a:t>These infection control practices include the following:</a:t>
            </a:r>
            <a:endParaRPr lang="ar-KW" sz="3600" b="1" dirty="0"/>
          </a:p>
        </p:txBody>
      </p:sp>
      <p:sp>
        <p:nvSpPr>
          <p:cNvPr id="3" name="Content Placeholder 2"/>
          <p:cNvSpPr>
            <a:spLocks noGrp="1"/>
          </p:cNvSpPr>
          <p:nvPr>
            <p:ph idx="1"/>
          </p:nvPr>
        </p:nvSpPr>
        <p:spPr>
          <a:xfrm>
            <a:off x="457200" y="1857364"/>
            <a:ext cx="8229600" cy="4268799"/>
          </a:xfrm>
        </p:spPr>
        <p:style>
          <a:lnRef idx="2">
            <a:schemeClr val="accent4"/>
          </a:lnRef>
          <a:fillRef idx="1">
            <a:schemeClr val="lt1"/>
          </a:fillRef>
          <a:effectRef idx="0">
            <a:schemeClr val="accent4"/>
          </a:effectRef>
          <a:fontRef idx="minor">
            <a:schemeClr val="dk1"/>
          </a:fontRef>
        </p:style>
        <p:txBody>
          <a:bodyPr/>
          <a:lstStyle/>
          <a:p>
            <a:r>
              <a:rPr lang="en-US" b="1" u="sng" dirty="0" smtClean="0"/>
              <a:t>Monitoring staff </a:t>
            </a:r>
            <a:r>
              <a:rPr lang="en-US" b="1" dirty="0" smtClean="0"/>
              <a:t>and </a:t>
            </a:r>
            <a:r>
              <a:rPr lang="en-US" b="1" u="sng" dirty="0" smtClean="0"/>
              <a:t>patient serum status </a:t>
            </a:r>
          </a:p>
          <a:p>
            <a:r>
              <a:rPr lang="en-US" b="1" u="sng" dirty="0" smtClean="0"/>
              <a:t>Clear designation </a:t>
            </a:r>
            <a:r>
              <a:rPr lang="en-US" b="1" dirty="0" smtClean="0"/>
              <a:t>of clean and dirty areas in the unit.(High light)</a:t>
            </a:r>
          </a:p>
          <a:p>
            <a:r>
              <a:rPr lang="en-US" b="1" dirty="0" smtClean="0"/>
              <a:t>Staff education about </a:t>
            </a:r>
            <a:r>
              <a:rPr lang="en-US" b="1" u="sng" dirty="0" smtClean="0"/>
              <a:t>laundering scrubs at home for patients. </a:t>
            </a:r>
          </a:p>
          <a:p>
            <a:r>
              <a:rPr lang="en-US" b="1" dirty="0" smtClean="0"/>
              <a:t>Close supervision of </a:t>
            </a:r>
            <a:r>
              <a:rPr lang="en-US" b="1" u="sng" dirty="0" smtClean="0"/>
              <a:t>new and inexperienced staff </a:t>
            </a:r>
            <a:r>
              <a:rPr lang="en-US" b="1" u="sng" dirty="0"/>
              <a:t>.</a:t>
            </a:r>
            <a:endParaRPr lang="en-US" b="1" u="sng"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13775</TotalTime>
  <Words>4359</Words>
  <Application>Microsoft Office PowerPoint</Application>
  <PresentationFormat>On-screen Show (4:3)</PresentationFormat>
  <Paragraphs>423</Paragraphs>
  <Slides>116</Slides>
  <Notes>1</Notes>
  <HiddenSlides>0</HiddenSlides>
  <MMClips>0</MMClips>
  <ScaleCrop>false</ScaleCrop>
  <HeadingPairs>
    <vt:vector size="4" baseType="variant">
      <vt:variant>
        <vt:lpstr>Theme</vt:lpstr>
      </vt:variant>
      <vt:variant>
        <vt:i4>3</vt:i4>
      </vt:variant>
      <vt:variant>
        <vt:lpstr>Slide Titles</vt:lpstr>
      </vt:variant>
      <vt:variant>
        <vt:i4>116</vt:i4>
      </vt:variant>
    </vt:vector>
  </HeadingPairs>
  <TitlesOfParts>
    <vt:vector size="119" baseType="lpstr">
      <vt:lpstr>Office Theme</vt:lpstr>
      <vt:lpstr>1_Default Design</vt:lpstr>
      <vt:lpstr>4_Default Design</vt:lpstr>
      <vt:lpstr>PowerPoint Presentation</vt:lpstr>
      <vt:lpstr>PowerPoint Presentation</vt:lpstr>
      <vt:lpstr>Definition of Kidney </vt:lpstr>
      <vt:lpstr>Function of the kidney:</vt:lpstr>
      <vt:lpstr>Conti..Function of the kidney:</vt:lpstr>
      <vt:lpstr>Anatomy </vt:lpstr>
      <vt:lpstr>PowerPoint Presentation</vt:lpstr>
      <vt:lpstr>PowerPoint Presentation</vt:lpstr>
      <vt:lpstr>PowerPoint Presentation</vt:lpstr>
      <vt:lpstr>PowerPoint Presentation</vt:lpstr>
      <vt:lpstr>1- The  Glomerulus</vt:lpstr>
      <vt:lpstr>2- The Tubule</vt:lpstr>
      <vt:lpstr>Damage to the Nephrons</vt:lpstr>
      <vt:lpstr>PowerPoint Presentation</vt:lpstr>
      <vt:lpstr>PowerPoint Presentation</vt:lpstr>
      <vt:lpstr>PowerPoint Presentation</vt:lpstr>
      <vt:lpstr>Renal Failure "RF" </vt:lpstr>
      <vt:lpstr>Renal Failure "RF" </vt:lpstr>
      <vt:lpstr>PowerPoint Presentation</vt:lpstr>
      <vt:lpstr>Renal Failure</vt:lpstr>
      <vt:lpstr>Renal Failure</vt:lpstr>
      <vt:lpstr>Etiology and Pathophysiology:</vt:lpstr>
      <vt:lpstr>ARF</vt:lpstr>
      <vt:lpstr>PowerPoint Presentation</vt:lpstr>
      <vt:lpstr>PowerPoint Presentation</vt:lpstr>
      <vt:lpstr>PowerPoint Presentation</vt:lpstr>
      <vt:lpstr> Classification according The Kidney Disease Outcomes Quality Initiative (KDOQI)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Renal Failure "CRF”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Nephrology (Berlin, Germany) Hemodialysis in children general practical guidelines2005</vt:lpstr>
      <vt:lpstr>PowerPoint Presentation</vt:lpstr>
      <vt:lpstr>PowerPoint Presentation</vt:lpstr>
      <vt:lpstr>PowerPoint Presentation</vt:lpstr>
      <vt:lpstr>PowerPoint Presentation</vt:lpstr>
      <vt:lpstr>PowerPoint Presentation</vt:lpstr>
      <vt:lpstr>Complications of acute PD:</vt:lpstr>
      <vt:lpstr>Complications of acute PD:(AAP2010)</vt:lpstr>
      <vt:lpstr>Complications of acute PD:</vt:lpstr>
      <vt:lpstr>Complications of acute PD:</vt:lpstr>
      <vt:lpstr>Complications occurring during acute HD</vt:lpstr>
      <vt:lpstr>Complications occurring during acute HD</vt:lpstr>
      <vt:lpstr>Complications occurring during acute HD</vt:lpstr>
      <vt:lpstr>CDC  recommendations for preventing the transmission of infections in dialysis facilities. </vt:lpstr>
      <vt:lpstr>CDC  recommendations for preventing the transmission of infections in dialysis facilities. </vt:lpstr>
      <vt:lpstr>These infection control practices include the following:</vt:lpstr>
      <vt:lpstr>PowerPoint Presentation</vt:lpstr>
      <vt:lpstr>These infection control practices include the following:</vt:lpstr>
      <vt:lpstr>PowerPoint Presentation</vt:lpstr>
      <vt:lpstr>These infection control practices include the following:</vt:lpstr>
      <vt:lpstr>2011 Journal Citation Reports® (Thomson Reuters, 2011) Kidney Transplantation; American Journal of Transplantation </vt:lpstr>
      <vt:lpstr>Kidney transplantation (KT), </vt:lpstr>
      <vt:lpstr>PowerPoint Presentation</vt:lpstr>
      <vt:lpstr>PowerPoint Presentation</vt:lpstr>
      <vt:lpstr>Types of donors</vt:lpstr>
      <vt:lpstr>PowerPoint Presentation</vt:lpstr>
      <vt:lpstr>Kidney transplant surgery</vt:lpstr>
      <vt:lpstr>Kidney transplant surgery</vt:lpstr>
      <vt:lpstr>Kidney transplant surgery</vt:lpstr>
      <vt:lpstr>Post operative medicines:</vt:lpstr>
      <vt:lpstr>Kidney transplantation complication</vt:lpstr>
      <vt:lpstr>Kidney transplantation complication</vt:lpstr>
      <vt:lpstr>Kidney transplantation complication</vt:lpstr>
      <vt:lpstr>Kidney transplantation complication</vt:lpstr>
      <vt:lpstr>Thank you</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in Children</dc:title>
  <dc:creator>Dr.Mariam</dc:creator>
  <cp:lastModifiedBy>Lenovo</cp:lastModifiedBy>
  <cp:revision>1725</cp:revision>
  <dcterms:created xsi:type="dcterms:W3CDTF">2009-12-18T20:37:21Z</dcterms:created>
  <dcterms:modified xsi:type="dcterms:W3CDTF">2018-08-13T15:59:48Z</dcterms:modified>
</cp:coreProperties>
</file>